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wav" ContentType="audio/unknown"/>
  <Override PartName="/ppt/notesSlides/notesSlide2.xml" ContentType="application/vnd.openxmlformats-officedocument.presentationml.notesSlide+xml"/>
  <Override PartName="/ppt/media/media2.wav" ContentType="audio/unknown"/>
  <Override PartName="/ppt/notesSlides/notesSlide3.xml" ContentType="application/vnd.openxmlformats-officedocument.presentationml.notesSlide+xml"/>
  <Override PartName="/ppt/media/image1.jpeg" ContentType="image/jpeg"/>
  <Override PartName="/ppt/media/image2.jpeg" ContentType="image/jpeg"/>
  <Override PartName="/ppt/media/media3.wav" ContentType="audio/unknown"/>
  <Override PartName="/ppt/notesSlides/notesSlide4.xml" ContentType="application/vnd.openxmlformats-officedocument.presentationml.notesSlide+xml"/>
  <Override PartName="/ppt/media/image3.jpeg" ContentType="image/jpeg"/>
  <Override PartName="/ppt/media/media4.wav" ContentType="audio/unknown"/>
  <Override PartName="/ppt/notesSlides/notesSlide5.xml" ContentType="application/vnd.openxmlformats-officedocument.presentationml.notesSlide+xml"/>
  <Override PartName="/ppt/media/media5.wav" ContentType="audio/unknown"/>
  <Override PartName="/ppt/notesSlides/notesSlide6.xml" ContentType="application/vnd.openxmlformats-officedocument.presentationml.notesSlide+xml"/>
  <Override PartName="/ppt/media/media6.wav" ContentType="audio/unknown"/>
  <Override PartName="/ppt/notesSlides/notesSlide7.xml" ContentType="application/vnd.openxmlformats-officedocument.presentationml.notesSlide+xml"/>
  <Override PartName="/ppt/media/image4.jpeg" ContentType="image/jpeg"/>
  <Override PartName="/ppt/media/media7.wav" ContentType="audio/unknown"/>
  <Override PartName="/ppt/notesSlides/notesSlide8.xml" ContentType="application/vnd.openxmlformats-officedocument.presentationml.notesSlide+xml"/>
  <Override PartName="/ppt/media/image5.jpeg" ContentType="image/jpeg"/>
  <Override PartName="/ppt/media/media8.wav" ContentType="audio/unknown"/>
  <Override PartName="/ppt/notesSlides/notesSlide9.xml" ContentType="application/vnd.openxmlformats-officedocument.presentationml.notesSlide+xml"/>
  <Override PartName="/ppt/media/media9.wav" ContentType="audio/unknown"/>
  <Override PartName="/ppt/notesSlides/notesSlide10.xml" ContentType="application/vnd.openxmlformats-officedocument.presentationml.notesSlide+xml"/>
  <Override PartName="/ppt/media/image6.jpeg" ContentType="image/jpeg"/>
  <Override PartName="/ppt/media/media10.wav" ContentType="audio/unknown"/>
  <Override PartName="/ppt/notesSlides/notesSlide11.xml" ContentType="application/vnd.openxmlformats-officedocument.presentationml.notesSlide+xml"/>
  <Override PartName="/ppt/media/image7.jpeg" ContentType="image/jpeg"/>
  <Override PartName="/ppt/media/media11.wav" ContentType="audio/unknown"/>
  <Override PartName="/ppt/notesSlides/notesSlide12.xml" ContentType="application/vnd.openxmlformats-officedocument.presentationml.notesSlide+xml"/>
  <Override PartName="/ppt/media/image8.jpeg" ContentType="image/jpeg"/>
  <Override PartName="/ppt/media/media12.wav" ContentType="audio/unknown"/>
  <Override PartName="/ppt/notesSlides/notesSlide13.xml" ContentType="application/vnd.openxmlformats-officedocument.presentationml.notesSlide+xml"/>
  <Override PartName="/ppt/media/image9.jpeg" ContentType="image/jpeg"/>
  <Override PartName="/ppt/media/media13.wav" ContentType="audio/unknown"/>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0160000" cy="7620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1pPr>
    <a:lvl2pPr marL="0" marR="0" indent="4572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2pPr>
    <a:lvl3pPr marL="0" marR="0" indent="9144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3pPr>
    <a:lvl4pPr marL="0" marR="0" indent="13716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4pPr>
    <a:lvl5pPr marL="0" marR="0" indent="18288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5pPr>
    <a:lvl6pPr marL="0" marR="0" indent="22860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6pPr>
    <a:lvl7pPr marL="0" marR="0" indent="27432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7pPr>
    <a:lvl8pPr marL="0" marR="0" indent="32004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8pPr>
    <a:lvl9pPr marL="0" marR="0" indent="365760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C7B018BB-80A7-4F77-B60F-C8B233D01FF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b="def" i="def"/>
      <a:tcStyle>
        <a:tcBdr/>
        <a:fill>
          <a:solidFill>
            <a:srgbClr val="E7E7ED"/>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33BA23B1-9221-436E-865A-0063620EA4FD}"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09" name="Shape 1009"/>
          <p:cNvSpPr/>
          <p:nvPr>
            <p:ph type="sldImg"/>
          </p:nvPr>
        </p:nvSpPr>
        <p:spPr>
          <a:xfrm>
            <a:off x="1143000" y="685800"/>
            <a:ext cx="4572000" cy="3429000"/>
          </a:xfrm>
          <a:prstGeom prst="rect">
            <a:avLst/>
          </a:prstGeom>
        </p:spPr>
        <p:txBody>
          <a:bodyPr/>
          <a:lstStyle/>
          <a:p>
            <a:pPr/>
          </a:p>
        </p:txBody>
      </p:sp>
      <p:sp>
        <p:nvSpPr>
          <p:cNvPr id="1010" name="Shape 10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Gill Sans"/>
      </a:defRPr>
    </a:lvl1pPr>
    <a:lvl2pPr indent="228600" latinLnBrk="0">
      <a:defRPr sz="1200">
        <a:latin typeface="+mn-lt"/>
        <a:ea typeface="+mn-ea"/>
        <a:cs typeface="+mn-cs"/>
        <a:sym typeface="Gill Sans"/>
      </a:defRPr>
    </a:lvl2pPr>
    <a:lvl3pPr indent="457200" latinLnBrk="0">
      <a:defRPr sz="1200">
        <a:latin typeface="+mn-lt"/>
        <a:ea typeface="+mn-ea"/>
        <a:cs typeface="+mn-cs"/>
        <a:sym typeface="Gill Sans"/>
      </a:defRPr>
    </a:lvl3pPr>
    <a:lvl4pPr indent="685800" latinLnBrk="0">
      <a:defRPr sz="1200">
        <a:latin typeface="+mn-lt"/>
        <a:ea typeface="+mn-ea"/>
        <a:cs typeface="+mn-cs"/>
        <a:sym typeface="Gill Sans"/>
      </a:defRPr>
    </a:lvl4pPr>
    <a:lvl5pPr indent="914400" latinLnBrk="0">
      <a:defRPr sz="1200">
        <a:latin typeface="+mn-lt"/>
        <a:ea typeface="+mn-ea"/>
        <a:cs typeface="+mn-cs"/>
        <a:sym typeface="Gill Sans"/>
      </a:defRPr>
    </a:lvl5pPr>
    <a:lvl6pPr indent="1143000" latinLnBrk="0">
      <a:defRPr sz="1200">
        <a:latin typeface="+mn-lt"/>
        <a:ea typeface="+mn-ea"/>
        <a:cs typeface="+mn-cs"/>
        <a:sym typeface="Gill Sans"/>
      </a:defRPr>
    </a:lvl6pPr>
    <a:lvl7pPr indent="1371600" latinLnBrk="0">
      <a:defRPr sz="1200">
        <a:latin typeface="+mn-lt"/>
        <a:ea typeface="+mn-ea"/>
        <a:cs typeface="+mn-cs"/>
        <a:sym typeface="Gill Sans"/>
      </a:defRPr>
    </a:lvl7pPr>
    <a:lvl8pPr indent="1600200" latinLnBrk="0">
      <a:defRPr sz="1200">
        <a:latin typeface="+mn-lt"/>
        <a:ea typeface="+mn-ea"/>
        <a:cs typeface="+mn-cs"/>
        <a:sym typeface="Gill Sans"/>
      </a:defRPr>
    </a:lvl8pPr>
    <a:lvl9pPr indent="1828800" latinLnBrk="0">
      <a:defRPr sz="1200">
        <a:latin typeface="+mn-lt"/>
        <a:ea typeface="+mn-ea"/>
        <a:cs typeface="+mn-cs"/>
        <a:sym typeface="Gill San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8" name="Shape 1018"/>
          <p:cNvSpPr/>
          <p:nvPr>
            <p:ph type="sldImg"/>
          </p:nvPr>
        </p:nvSpPr>
        <p:spPr>
          <a:prstGeom prst="rect">
            <a:avLst/>
          </a:prstGeom>
        </p:spPr>
        <p:txBody>
          <a:bodyPr/>
          <a:lstStyle/>
          <a:p>
            <a:pPr/>
          </a:p>
        </p:txBody>
      </p:sp>
      <p:sp>
        <p:nvSpPr>
          <p:cNvPr id="1019" name="Shape 1019"/>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Self Referentiality is a little harder to describe so let's break the work apart to see what were dealing with. What we have is two suffixes added to the term "self-reference"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2" name="Shape 1072"/>
          <p:cNvSpPr/>
          <p:nvPr>
            <p:ph type="sldImg"/>
          </p:nvPr>
        </p:nvSpPr>
        <p:spPr>
          <a:prstGeom prst="rect">
            <a:avLst/>
          </a:prstGeom>
        </p:spPr>
        <p:txBody>
          <a:bodyPr/>
          <a:lstStyle/>
          <a:p>
            <a:pPr/>
          </a:p>
        </p:txBody>
      </p:sp>
      <p:sp>
        <p:nvSpPr>
          <p:cNvPr id="1073" name="Shape 1073"/>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Part of what makes self-referentiality so fascinating to us, is we as humans often debate whether we are the only beings who have a concept of self.  Plenty of studies have been done to examine if other intelligent mammals are self-aware.  Do you remember what it was like when you first started to understand that "you" were somebody, that someday you would die?  Living in self-referentiality is something that we continue to come to terms with throughout our lives.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7" name="Shape 1077"/>
          <p:cNvSpPr/>
          <p:nvPr>
            <p:ph type="sldImg"/>
          </p:nvPr>
        </p:nvSpPr>
        <p:spPr>
          <a:prstGeom prst="rect">
            <a:avLst/>
          </a:prstGeom>
        </p:spPr>
        <p:txBody>
          <a:bodyPr/>
          <a:lstStyle/>
          <a:p>
            <a:pPr/>
          </a:p>
        </p:txBody>
      </p:sp>
      <p:sp>
        <p:nvSpPr>
          <p:cNvPr id="1078" name="Shape 1078"/>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Confronting ourselves means trying to imagine what it is like to see ourselves from the outside.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2" name="Shape 1082"/>
          <p:cNvSpPr/>
          <p:nvPr>
            <p:ph type="sldImg"/>
          </p:nvPr>
        </p:nvSpPr>
        <p:spPr>
          <a:prstGeom prst="rect">
            <a:avLst/>
          </a:prstGeom>
        </p:spPr>
        <p:txBody>
          <a:bodyPr/>
          <a:lstStyle/>
          <a:p>
            <a:pPr/>
          </a:p>
        </p:txBody>
      </p:sp>
      <p:sp>
        <p:nvSpPr>
          <p:cNvPr id="1083" name="Shape 1083"/>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Sometimes this inner reflection begins to feel like a hall of mirrors.  We can only imagine what it is like to be another compared to what it is like to be ourself.</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7" name="Shape 1087"/>
          <p:cNvSpPr/>
          <p:nvPr>
            <p:ph type="sldImg"/>
          </p:nvPr>
        </p:nvSpPr>
        <p:spPr>
          <a:prstGeom prst="rect">
            <a:avLst/>
          </a:prstGeom>
        </p:spPr>
        <p:txBody>
          <a:bodyPr/>
          <a:lstStyle/>
          <a:p>
            <a:pPr/>
          </a:p>
        </p:txBody>
      </p:sp>
      <p:sp>
        <p:nvSpPr>
          <p:cNvPr id="1088" name="Shape 1088"/>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The face that you put forward is what makes you you to anyone else. Just as we try to imagine the world outside of ourselves, we are continually trying to communicate what life is like inside our own experience.  This self-referential communication is the glue that holds our social species together, and this is why artists return to it again and again.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2" name="Shape 1092"/>
          <p:cNvSpPr/>
          <p:nvPr>
            <p:ph type="sldImg"/>
          </p:nvPr>
        </p:nvSpPr>
        <p:spPr>
          <a:prstGeom prst="rect">
            <a:avLst/>
          </a:prstGeom>
        </p:spPr>
        <p:txBody>
          <a:bodyPr/>
          <a:lstStyle/>
          <a:p>
            <a:pPr/>
          </a:p>
        </p:txBody>
      </p:sp>
      <p:sp>
        <p:nvSpPr>
          <p:cNvPr id="1093" name="Shape 1093"/>
          <p:cNvSpPr/>
          <p:nvPr>
            <p:ph type="body" sz="quarter" idx="1"/>
          </p:nvPr>
        </p:nvSpPr>
        <p:spPr>
          <a:prstGeom prst="rect">
            <a:avLst/>
          </a:prstGeom>
        </p:spPr>
        <p:txBody>
          <a:bodyPr/>
          <a:lstStyle/>
          <a:p>
            <a:pPr>
              <a:defRPr sz="1400">
                <a:latin typeface="Lucida Grande"/>
                <a:ea typeface="Lucida Grande"/>
                <a:cs typeface="Lucida Grande"/>
                <a:sym typeface="Lucida Grande"/>
              </a:defRPr>
            </a:pPr>
            <a:r>
              <a:t>Robert Morris, Box For Standing, 1961</a:t>
            </a:r>
          </a:p>
          <a:p>
            <a:pPr>
              <a:defRPr sz="1400">
                <a:latin typeface="Lucida Grande"/>
                <a:ea typeface="Lucida Grande"/>
                <a:cs typeface="Lucida Grande"/>
                <a:sym typeface="Lucida Grande"/>
              </a:defRPr>
            </a:pPr>
            <a:r>
              <a:t>Marc Quinn, Self, 1991</a:t>
            </a:r>
          </a:p>
          <a:p>
            <a:pPr>
              <a:defRPr sz="1400">
                <a:latin typeface="Lucida Grande"/>
                <a:ea typeface="Lucida Grande"/>
                <a:cs typeface="Lucida Grande"/>
                <a:sym typeface="Lucida Grande"/>
              </a:defRPr>
            </a:pPr>
            <a:r>
              <a:t>Marcel Duchamp, Fountain, 1917</a:t>
            </a:r>
          </a:p>
          <a:p>
            <a:pPr>
              <a:defRPr sz="1400">
                <a:latin typeface="Lucida Grande"/>
                <a:ea typeface="Lucida Grande"/>
                <a:cs typeface="Lucida Grande"/>
                <a:sym typeface="Lucida Grande"/>
              </a:defRPr>
            </a:pPr>
            <a:r>
              <a:t>René Magritte, The Treason of Images, 1928</a:t>
            </a:r>
          </a:p>
          <a:p>
            <a:pPr>
              <a:defRPr sz="1400">
                <a:latin typeface="Lucida Grande"/>
                <a:ea typeface="Lucida Grande"/>
                <a:cs typeface="Lucida Grande"/>
                <a:sym typeface="Lucida Grande"/>
              </a:defRPr>
            </a:pPr>
            <a:r>
              <a:t>Italo Calvino, If on a Winter’s Night a Traveler, 1979</a:t>
            </a:r>
          </a:p>
          <a:p>
            <a:pPr>
              <a:defRPr sz="1400">
                <a:latin typeface="Lucida Grande"/>
                <a:ea typeface="Lucida Grande"/>
                <a:cs typeface="Lucida Grande"/>
                <a:sym typeface="Lucida Grande"/>
              </a:defRPr>
            </a:pPr>
            <a:r>
              <a:t>Bruce Nauman, Beside Yourself Behind Yourself, 1989</a:t>
            </a:r>
          </a:p>
          <a:p>
            <a:pPr>
              <a:defRPr sz="1400">
                <a:latin typeface="Lucida Grande"/>
                <a:ea typeface="Lucida Grande"/>
                <a:cs typeface="Lucida Grande"/>
                <a:sym typeface="Lucida Grande"/>
              </a:defRPr>
            </a:pPr>
            <a:r>
              <a:t>Wendy McMurdo, Helen Backstage Merlin Theatre, 1996 </a:t>
            </a:r>
          </a:p>
          <a:p>
            <a:pPr>
              <a:defRPr sz="1400">
                <a:latin typeface="Lucida Grande"/>
                <a:ea typeface="Lucida Grande"/>
                <a:cs typeface="Lucida Grande"/>
                <a:sym typeface="Lucida Grande"/>
              </a:defRPr>
            </a:pPr>
            <a:r>
              <a:t>Juan Muñoz, Many imes (Detail), 1999</a:t>
            </a:r>
          </a:p>
          <a:p>
            <a:pPr>
              <a:defRPr sz="1400">
                <a:latin typeface="Lucida Grande"/>
                <a:ea typeface="Lucida Grande"/>
                <a:cs typeface="Lucida Grande"/>
                <a:sym typeface="Lucida Grande"/>
              </a:defRPr>
            </a:pPr>
            <a:r>
              <a:t>Yue Minjun, Untitled, 2005</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4" name="Shape 1024"/>
          <p:cNvSpPr/>
          <p:nvPr>
            <p:ph type="sldImg"/>
          </p:nvPr>
        </p:nvSpPr>
        <p:spPr>
          <a:prstGeom prst="rect">
            <a:avLst/>
          </a:prstGeom>
        </p:spPr>
        <p:txBody>
          <a:bodyPr/>
          <a:lstStyle/>
          <a:p>
            <a:pPr/>
          </a:p>
        </p:txBody>
      </p:sp>
      <p:sp>
        <p:nvSpPr>
          <p:cNvPr id="1025" name="Shape 1025"/>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Now self-reference is simply referring to oneself.  Every time you say "I" or "me" you are making a self-reference.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Shape 1032"/>
          <p:cNvSpPr/>
          <p:nvPr>
            <p:ph type="sldImg"/>
          </p:nvPr>
        </p:nvSpPr>
        <p:spPr>
          <a:prstGeom prst="rect">
            <a:avLst/>
          </a:prstGeom>
        </p:spPr>
        <p:txBody>
          <a:bodyPr/>
          <a:lstStyle/>
          <a:p>
            <a:pPr/>
          </a:p>
        </p:txBody>
      </p:sp>
      <p:sp>
        <p:nvSpPr>
          <p:cNvPr id="1033" name="Shape 1033"/>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We've already seen work that makes a self-reference, Robert Morris' Box for Standing is a self-reference. In this case it references the proportions of his own body.  In fact any self portrait is a self-reference.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7" name="Shape 1037"/>
          <p:cNvSpPr/>
          <p:nvPr>
            <p:ph type="sldImg"/>
          </p:nvPr>
        </p:nvSpPr>
        <p:spPr>
          <a:prstGeom prst="rect">
            <a:avLst/>
          </a:prstGeom>
        </p:spPr>
        <p:txBody>
          <a:bodyPr/>
          <a:lstStyle/>
          <a:p>
            <a:pPr/>
          </a:p>
        </p:txBody>
      </p:sp>
      <p:sp>
        <p:nvSpPr>
          <p:cNvPr id="1038" name="Shape 1038"/>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This piece by Mark Quinn, simply titled 'Self' examines the heart of the self-reference, no pun intended.  He collected his own blood over a number of months, and then froze it in a cast of his own head.  So here the material itself as well as the image are both self-references, and the fragile nature of a frozen sculpture references the fragility of life itself.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5" name="Shape 1045"/>
          <p:cNvSpPr/>
          <p:nvPr>
            <p:ph type="sldImg"/>
          </p:nvPr>
        </p:nvSpPr>
        <p:spPr>
          <a:prstGeom prst="rect">
            <a:avLst/>
          </a:prstGeom>
        </p:spPr>
        <p:txBody>
          <a:bodyPr/>
          <a:lstStyle/>
          <a:p>
            <a:pPr/>
          </a:p>
        </p:txBody>
      </p:sp>
      <p:sp>
        <p:nvSpPr>
          <p:cNvPr id="1046" name="Shape 1046"/>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Now "-ial" added to the end of a word creates an adjective meaning "of or related to" so self-referential simply means something is related to self-reference, and "-ity" refers to the state of being,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1" name="Shape 1051"/>
          <p:cNvSpPr/>
          <p:nvPr>
            <p:ph type="sldImg"/>
          </p:nvPr>
        </p:nvSpPr>
        <p:spPr>
          <a:prstGeom prst="rect">
            <a:avLst/>
          </a:prstGeom>
        </p:spPr>
        <p:txBody>
          <a:bodyPr/>
          <a:lstStyle/>
          <a:p>
            <a:pPr/>
          </a:p>
        </p:txBody>
      </p:sp>
      <p:sp>
        <p:nvSpPr>
          <p:cNvPr id="1052" name="Shape 1052"/>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So self-referentiality means "of or related to the state of being a self-reference", or more simply put, the "state of being self-referential".  So we've seen how we can be self-referential by making a self portrait, but how can an artwork itself be in the state of being self referential?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6" name="Shape 1056"/>
          <p:cNvSpPr/>
          <p:nvPr>
            <p:ph type="sldImg"/>
          </p:nvPr>
        </p:nvSpPr>
        <p:spPr>
          <a:prstGeom prst="rect">
            <a:avLst/>
          </a:prstGeom>
        </p:spPr>
        <p:txBody>
          <a:bodyPr/>
          <a:lstStyle/>
          <a:p>
            <a:pPr/>
          </a:p>
        </p:txBody>
      </p:sp>
      <p:sp>
        <p:nvSpPr>
          <p:cNvPr id="1057" name="Shape 1057"/>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One way is by questioning the nature of art itself.  In 1917, the already famous artist Marcel Duchamp signed a urinal R.Mutt, titled it "Fountain", and submitted the piece to an art show who's rules stated all works would be accepted for exhibition as long as the artist paid the fees.  The curators refused to exhibit the work after deciding it wasn't art, but the piece has lived on through the questions it raised about 'what is art?'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1" name="Shape 1061"/>
          <p:cNvSpPr/>
          <p:nvPr>
            <p:ph type="sldImg"/>
          </p:nvPr>
        </p:nvSpPr>
        <p:spPr>
          <a:prstGeom prst="rect">
            <a:avLst/>
          </a:prstGeom>
        </p:spPr>
        <p:txBody>
          <a:bodyPr/>
          <a:lstStyle/>
          <a:p>
            <a:pPr/>
          </a:p>
        </p:txBody>
      </p:sp>
      <p:sp>
        <p:nvSpPr>
          <p:cNvPr id="1062" name="Shape 1062"/>
          <p:cNvSpPr/>
          <p:nvPr>
            <p:ph type="body" sz="quarter" idx="1"/>
          </p:nvPr>
        </p:nvSpPr>
        <p:spPr>
          <a:prstGeom prst="rect">
            <a:avLst/>
          </a:prstGeom>
        </p:spPr>
        <p:txBody>
          <a:bodyPr/>
          <a:lstStyle>
            <a:lvl1pPr>
              <a:defRPr sz="1600">
                <a:latin typeface="Lucida Grande"/>
                <a:ea typeface="Lucida Grande"/>
                <a:cs typeface="Lucida Grande"/>
                <a:sym typeface="Lucida Grande"/>
              </a:defRPr>
            </a:lvl1pPr>
          </a:lstStyle>
          <a:p>
            <a:pPr/>
            <a:r>
              <a:t>René Magritte made this piece, titled "The Treason of Images" in 1928.  It is a painting of a pipe, with the word's painted below "ceci n'est pas une pipe", "This is not a pipe." This apparent contradiction points out that a painting of a pipe is only a reference to a pipe, not a pipe itself.  By painting these words in the artwork itself, Magritte has made a painting that is in the state of being self-referential.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7" name="Shape 1067"/>
          <p:cNvSpPr/>
          <p:nvPr>
            <p:ph type="sldImg"/>
          </p:nvPr>
        </p:nvSpPr>
        <p:spPr>
          <a:prstGeom prst="rect">
            <a:avLst/>
          </a:prstGeom>
        </p:spPr>
        <p:txBody>
          <a:bodyPr/>
          <a:lstStyle/>
          <a:p>
            <a:pPr/>
          </a:p>
        </p:txBody>
      </p:sp>
      <p:sp>
        <p:nvSpPr>
          <p:cNvPr id="1068" name="Shape 1068"/>
          <p:cNvSpPr/>
          <p:nvPr>
            <p:ph type="body" sz="quarter" idx="1"/>
          </p:nvPr>
        </p:nvSpPr>
        <p:spPr>
          <a:prstGeom prst="rect">
            <a:avLst/>
          </a:prstGeom>
        </p:spPr>
        <p:txBody>
          <a:bodyPr/>
          <a:lstStyle/>
          <a:p>
            <a:pPr>
              <a:defRPr sz="1600">
                <a:latin typeface="Lucida Grande"/>
                <a:ea typeface="Lucida Grande"/>
                <a:cs typeface="Lucida Grande"/>
                <a:sym typeface="Lucida Grande"/>
              </a:defRPr>
            </a:pPr>
            <a:r>
              <a:t>Italo Calvino wrote a novel in 1979 titled "If on a winter</a:t>
            </a:r>
            <a:r>
              <a:rPr>
                <a:latin typeface="Arial"/>
                <a:ea typeface="Arial"/>
                <a:cs typeface="Arial"/>
                <a:sym typeface="Arial"/>
              </a:rPr>
              <a:t>’</a:t>
            </a:r>
            <a:r>
              <a:t>s night a traveler". You can stop the slideshow right here and read the first paragraph of the novel if you'd like.  It starts off by describing you, the reader as you are reading the novel. In fact the novel mentions itself in the first line: "You are about to begin reading Italo Calvino's new novel, If on a winter's night a traveler."  We have entered self-referentiality here because the novel is aware that it is a novel, it knows it's own name, it even knows it's being read!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762000" y="2366963"/>
            <a:ext cx="8636000" cy="1633537"/>
          </a:xfrm>
          <a:prstGeom prst="rect">
            <a:avLst/>
          </a:prstGeom>
        </p:spPr>
        <p:txBody>
          <a:bodyPr/>
          <a:lstStyle/>
          <a:p>
            <a:pPr/>
            <a:r>
              <a:t>Title Text</a:t>
            </a:r>
          </a:p>
        </p:txBody>
      </p:sp>
      <p:sp>
        <p:nvSpPr>
          <p:cNvPr id="12" name="Body Level One…"/>
          <p:cNvSpPr txBox="1"/>
          <p:nvPr>
            <p:ph type="body" sz="quarter" idx="1"/>
          </p:nvPr>
        </p:nvSpPr>
        <p:spPr>
          <a:xfrm>
            <a:off x="1524000" y="4318000"/>
            <a:ext cx="7112000" cy="1947864"/>
          </a:xfrm>
          <a:prstGeom prst="rect">
            <a:avLst/>
          </a:prstGeom>
        </p:spPr>
        <p:txBody>
          <a:bodyPr>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2" name="Title Text"/>
          <p:cNvSpPr txBox="1"/>
          <p:nvPr>
            <p:ph type="title"/>
          </p:nvPr>
        </p:nvSpPr>
        <p:spPr>
          <a:xfrm>
            <a:off x="762000" y="2366963"/>
            <a:ext cx="8636000" cy="1633537"/>
          </a:xfrm>
          <a:prstGeom prst="rect">
            <a:avLst/>
          </a:prstGeom>
        </p:spPr>
        <p:txBody>
          <a:bodyPr/>
          <a:lstStyle>
            <a:lvl1pPr>
              <a:defRPr sz="6200"/>
            </a:lvl1pPr>
          </a:lstStyle>
          <a:p>
            <a:pPr/>
            <a:r>
              <a:t>Title Text</a:t>
            </a:r>
          </a:p>
        </p:txBody>
      </p:sp>
      <p:sp>
        <p:nvSpPr>
          <p:cNvPr id="93" name="Body Level One…"/>
          <p:cNvSpPr txBox="1"/>
          <p:nvPr>
            <p:ph type="body" sz="quarter" idx="1"/>
          </p:nvPr>
        </p:nvSpPr>
        <p:spPr>
          <a:xfrm>
            <a:off x="1524000" y="4318000"/>
            <a:ext cx="7112000" cy="1947864"/>
          </a:xfrm>
          <a:prstGeom prst="rect">
            <a:avLst/>
          </a:prstGeom>
        </p:spPr>
        <p:txBody>
          <a:bodyPr>
            <a:normAutofit fontScale="100000" lnSpcReduction="0"/>
          </a:bodyPr>
          <a:lstStyle>
            <a:lvl1pPr marL="0" indent="0">
              <a:defRPr sz="2600"/>
            </a:lvl1pPr>
            <a:lvl2pPr marL="0" indent="457200">
              <a:defRPr sz="2600"/>
            </a:lvl2pPr>
            <a:lvl3pPr marL="0" indent="914400">
              <a:defRPr sz="2600"/>
            </a:lvl3pPr>
            <a:lvl4pPr marL="0" indent="1371600">
              <a:defRPr sz="2600"/>
            </a:lvl4pPr>
            <a:lvl5pPr marL="0" indent="1828800">
              <a:defRPr sz="26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29"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930"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9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938"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939" name="Body Level One…"/>
          <p:cNvSpPr txBox="1"/>
          <p:nvPr>
            <p:ph type="body" idx="1"/>
          </p:nvPr>
        </p:nvSpPr>
        <p:spPr>
          <a:xfrm>
            <a:off x="990600" y="2159000"/>
            <a:ext cx="8178800" cy="4470400"/>
          </a:xfrm>
          <a:prstGeom prst="rect">
            <a:avLst/>
          </a:prstGeom>
        </p:spPr>
        <p:txBody>
          <a:bodyPr anchor="ctr">
            <a:normAutofit fontScale="100000" lnSpcReduction="0"/>
          </a:bodyPr>
          <a:lstStyle>
            <a:lvl1pPr marL="642937" indent="-439737" algn="l">
              <a:spcBef>
                <a:spcPts val="1800"/>
              </a:spcBef>
              <a:buSzPct val="171000"/>
              <a:buFont typeface="Gill Sans"/>
              <a:buChar char="•"/>
              <a:defRPr sz="3200"/>
            </a:lvl1pPr>
            <a:lvl2pPr marL="985837" indent="-439737" algn="l">
              <a:spcBef>
                <a:spcPts val="1800"/>
              </a:spcBef>
              <a:buSzPct val="171000"/>
              <a:buFont typeface="Gill Sans"/>
              <a:buChar char="•"/>
              <a:defRPr sz="3200"/>
            </a:lvl2pPr>
            <a:lvl3pPr marL="1328737" indent="-439737" algn="l">
              <a:spcBef>
                <a:spcPts val="1800"/>
              </a:spcBef>
              <a:buSzPct val="171000"/>
              <a:buFont typeface="Gill Sans"/>
              <a:buChar char="•"/>
              <a:defRPr sz="3200"/>
            </a:lvl3pPr>
            <a:lvl4pPr marL="1684338" indent="-439737" algn="l">
              <a:spcBef>
                <a:spcPts val="1800"/>
              </a:spcBef>
              <a:buSzPct val="171000"/>
              <a:buFont typeface="Gill Sans"/>
              <a:buChar char="•"/>
              <a:defRPr sz="3200"/>
            </a:lvl4pPr>
            <a:lvl5pPr marL="2027238" indent="-439737"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9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947"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948"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9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956"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957" name="Body Level One…"/>
          <p:cNvSpPr txBox="1"/>
          <p:nvPr>
            <p:ph type="body" sz="half" idx="1"/>
          </p:nvPr>
        </p:nvSpPr>
        <p:spPr>
          <a:xfrm>
            <a:off x="990600" y="2159000"/>
            <a:ext cx="4013200" cy="4470400"/>
          </a:xfrm>
          <a:prstGeom prst="rect">
            <a:avLst/>
          </a:prstGeom>
        </p:spPr>
        <p:txBody>
          <a:bodyPr anchor="ctr">
            <a:normAutofit fontScale="100000" lnSpcReduction="0"/>
          </a:bodyPr>
          <a:lstStyle>
            <a:lvl1pPr marL="642937" indent="-439737" algn="l">
              <a:spcBef>
                <a:spcPts val="1800"/>
              </a:spcBef>
              <a:buSzPct val="171000"/>
              <a:buFont typeface="Gill Sans"/>
              <a:buChar char="•"/>
            </a:lvl1pPr>
            <a:lvl2pPr marL="1059127" indent="-513027" algn="l">
              <a:spcBef>
                <a:spcPts val="1800"/>
              </a:spcBef>
              <a:buSzPct val="171000"/>
              <a:buFont typeface="Gill Sans"/>
              <a:buChar char="•"/>
            </a:lvl2pPr>
            <a:lvl3pPr marL="1504633" indent="-615633" algn="l">
              <a:spcBef>
                <a:spcPts val="1800"/>
              </a:spcBef>
              <a:buSzPct val="171000"/>
              <a:buFont typeface="Gill Sans"/>
              <a:buChar char="•"/>
            </a:lvl3pPr>
            <a:lvl4pPr marL="1928636" indent="-684036" algn="l">
              <a:spcBef>
                <a:spcPts val="1800"/>
              </a:spcBef>
              <a:buSzPct val="171000"/>
              <a:buFont typeface="Gill Sans"/>
              <a:buChar char="•"/>
            </a:lvl4pPr>
            <a:lvl5pPr marL="22715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9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965"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966"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967"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1800"/>
              </a:spcBef>
              <a:defRPr b="1" sz="2400"/>
            </a:pPr>
          </a:p>
        </p:txBody>
      </p:sp>
      <p:sp>
        <p:nvSpPr>
          <p:cNvPr id="9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75"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9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9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990"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991"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642937" indent="-439737" algn="l">
              <a:spcBef>
                <a:spcPts val="1800"/>
              </a:spcBef>
              <a:buSzPct val="171000"/>
              <a:buFont typeface="Gill Sans"/>
              <a:buChar char="•"/>
              <a:defRPr sz="3200"/>
            </a:lvl1pPr>
            <a:lvl2pPr marL="1048657" indent="-502557" algn="l">
              <a:spcBef>
                <a:spcPts val="1800"/>
              </a:spcBef>
              <a:buSzPct val="171000"/>
              <a:buFont typeface="Gill Sans"/>
              <a:buChar char="•"/>
              <a:defRPr sz="3200"/>
            </a:lvl2pPr>
            <a:lvl3pPr marL="1475317" indent="-586317" algn="l">
              <a:spcBef>
                <a:spcPts val="1800"/>
              </a:spcBef>
              <a:buSzPct val="171000"/>
              <a:buFont typeface="Gill Sans"/>
              <a:buChar char="•"/>
              <a:defRPr sz="3200"/>
            </a:lvl3pPr>
            <a:lvl4pPr marL="1948180" indent="-703580" algn="l">
              <a:spcBef>
                <a:spcPts val="1800"/>
              </a:spcBef>
              <a:buSzPct val="171000"/>
              <a:buFont typeface="Gill Sans"/>
              <a:buChar char="•"/>
              <a:defRPr sz="3200"/>
            </a:lvl4pPr>
            <a:lvl5pPr marL="22910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992"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1800"/>
              </a:spcBef>
              <a:defRPr sz="1400"/>
            </a:pPr>
          </a:p>
        </p:txBody>
      </p:sp>
      <p:sp>
        <p:nvSpPr>
          <p:cNvPr id="9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000"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1001"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1002"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10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01" name="Title Text"/>
          <p:cNvSpPr txBox="1"/>
          <p:nvPr>
            <p:ph type="title"/>
          </p:nvPr>
        </p:nvSpPr>
        <p:spPr>
          <a:prstGeom prst="rect">
            <a:avLst/>
          </a:prstGeom>
        </p:spPr>
        <p:txBody>
          <a:bodyPr/>
          <a:lstStyle>
            <a:lvl1pPr>
              <a:defRPr sz="6200"/>
            </a:lvl1pPr>
          </a:lstStyle>
          <a:p>
            <a:pPr/>
            <a:r>
              <a:t>Title Text</a:t>
            </a:r>
          </a:p>
        </p:txBody>
      </p:sp>
      <p:sp>
        <p:nvSpPr>
          <p:cNvPr id="102" name="Body Level One…"/>
          <p:cNvSpPr txBox="1"/>
          <p:nvPr>
            <p:ph type="body" sz="quarter" idx="1"/>
          </p:nvPr>
        </p:nvSpPr>
        <p:spPr>
          <a:xfrm>
            <a:off x="990600" y="3924300"/>
            <a:ext cx="8178800" cy="889000"/>
          </a:xfrm>
          <a:prstGeom prst="rect">
            <a:avLst/>
          </a:prstGeom>
        </p:spPr>
        <p:txBody>
          <a:bodyPr>
            <a:normAutofit fontScale="100000" lnSpcReduction="0"/>
          </a:bodyPr>
          <a:lstStyle>
            <a:lvl1pPr>
              <a:defRPr sz="2600"/>
            </a:lvl1pPr>
            <a:lvl2pPr>
              <a:defRPr sz="2600"/>
            </a:lvl2pPr>
            <a:lvl3pPr>
              <a:defRPr sz="2600"/>
            </a:lvl3pPr>
            <a:lvl4pPr>
              <a:defRPr sz="2600"/>
            </a:lvl4pPr>
            <a:lvl5pPr>
              <a:defRPr sz="2600"/>
            </a:lvl5p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10" name="Title Text"/>
          <p:cNvSpPr txBox="1"/>
          <p:nvPr>
            <p:ph type="title"/>
          </p:nvPr>
        </p:nvSpPr>
        <p:spPr>
          <a:xfrm>
            <a:off x="803275" y="4895850"/>
            <a:ext cx="8636000" cy="1514475"/>
          </a:xfrm>
          <a:prstGeom prst="rect">
            <a:avLst/>
          </a:prstGeom>
        </p:spPr>
        <p:txBody>
          <a:bodyPr anchor="t"/>
          <a:lstStyle>
            <a:lvl1pPr algn="l">
              <a:defRPr b="1" cap="all" sz="4000"/>
            </a:lvl1pPr>
          </a:lstStyle>
          <a:p>
            <a:pPr/>
            <a:r>
              <a:t>Title Text</a:t>
            </a:r>
          </a:p>
        </p:txBody>
      </p:sp>
      <p:sp>
        <p:nvSpPr>
          <p:cNvPr id="111"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19" name="Title Text"/>
          <p:cNvSpPr txBox="1"/>
          <p:nvPr>
            <p:ph type="title"/>
          </p:nvPr>
        </p:nvSpPr>
        <p:spPr>
          <a:prstGeom prst="rect">
            <a:avLst/>
          </a:prstGeom>
        </p:spPr>
        <p:txBody>
          <a:bodyPr/>
          <a:lstStyle>
            <a:lvl1pPr>
              <a:defRPr sz="6200"/>
            </a:lvl1pPr>
          </a:lstStyle>
          <a:p>
            <a:pPr/>
            <a:r>
              <a:t>Title Text</a:t>
            </a:r>
          </a:p>
        </p:txBody>
      </p:sp>
      <p:sp>
        <p:nvSpPr>
          <p:cNvPr id="120" name="Body Level One…"/>
          <p:cNvSpPr txBox="1"/>
          <p:nvPr>
            <p:ph type="body" sz="quarter" idx="1"/>
          </p:nvPr>
        </p:nvSpPr>
        <p:spPr>
          <a:xfrm>
            <a:off x="990600" y="3924300"/>
            <a:ext cx="4013200" cy="889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28" name="Title Text"/>
          <p:cNvSpPr txBox="1"/>
          <p:nvPr>
            <p:ph type="title"/>
          </p:nvPr>
        </p:nvSpPr>
        <p:spPr>
          <a:xfrm>
            <a:off x="508000" y="304800"/>
            <a:ext cx="9144000" cy="1270000"/>
          </a:xfrm>
          <a:prstGeom prst="rect">
            <a:avLst/>
          </a:prstGeom>
        </p:spPr>
        <p:txBody>
          <a:bodyPr/>
          <a:lstStyle>
            <a:lvl1pPr>
              <a:defRPr sz="6200"/>
            </a:lvl1pPr>
          </a:lstStyle>
          <a:p>
            <a:pPr/>
            <a:r>
              <a:t>Title Text</a:t>
            </a:r>
          </a:p>
        </p:txBody>
      </p:sp>
      <p:sp>
        <p:nvSpPr>
          <p:cNvPr id="129"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130"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defRPr b="1" sz="2400"/>
            </a:pP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38" name="Title Text"/>
          <p:cNvSpPr txBox="1"/>
          <p:nvPr>
            <p:ph type="title"/>
          </p:nvPr>
        </p:nvSpPr>
        <p:spPr>
          <a:prstGeom prst="rect">
            <a:avLst/>
          </a:prstGeom>
        </p:spPr>
        <p:txBody>
          <a:bodyPr/>
          <a:lstStyle>
            <a:lvl1pPr>
              <a:defRPr sz="6200"/>
            </a:lvl1pPr>
          </a:lstStyle>
          <a:p>
            <a:pPr/>
            <a:r>
              <a:t>Title Text</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53" name="Title Text"/>
          <p:cNvSpPr txBox="1"/>
          <p:nvPr>
            <p:ph type="title"/>
          </p:nvPr>
        </p:nvSpPr>
        <p:spPr>
          <a:xfrm>
            <a:off x="508000" y="303213"/>
            <a:ext cx="3343275" cy="1290638"/>
          </a:xfrm>
          <a:prstGeom prst="rect">
            <a:avLst/>
          </a:prstGeom>
        </p:spPr>
        <p:txBody>
          <a:bodyPr/>
          <a:lstStyle>
            <a:lvl1pPr algn="l">
              <a:defRPr b="1" sz="2000"/>
            </a:lvl1pPr>
          </a:lstStyle>
          <a:p>
            <a:pPr/>
            <a:r>
              <a:t>Title Text</a:t>
            </a:r>
          </a:p>
        </p:txBody>
      </p:sp>
      <p:sp>
        <p:nvSpPr>
          <p:cNvPr id="154" name="Body Level One…"/>
          <p:cNvSpPr txBox="1"/>
          <p:nvPr>
            <p:ph type="body" idx="1"/>
          </p:nvPr>
        </p:nvSpPr>
        <p:spPr>
          <a:xfrm>
            <a:off x="3971925" y="303213"/>
            <a:ext cx="5680075" cy="6503987"/>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155" name="Text Placeholder 3"/>
          <p:cNvSpPr/>
          <p:nvPr>
            <p:ph type="body" sz="half" idx="21"/>
          </p:nvPr>
        </p:nvSpPr>
        <p:spPr>
          <a:xfrm>
            <a:off x="508000" y="1593850"/>
            <a:ext cx="3343275" cy="5213350"/>
          </a:xfrm>
          <a:prstGeom prst="rect">
            <a:avLst/>
          </a:prstGeom>
        </p:spPr>
        <p:txBody>
          <a:bodyPr>
            <a:normAutofit fontScale="100000" lnSpcReduction="0"/>
          </a:bodyPr>
          <a:lstStyle/>
          <a:p>
            <a:pPr marL="0" indent="0">
              <a:defRPr sz="1400"/>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63" name="Title Text"/>
          <p:cNvSpPr txBox="1"/>
          <p:nvPr>
            <p:ph type="title"/>
          </p:nvPr>
        </p:nvSpPr>
        <p:spPr>
          <a:xfrm>
            <a:off x="1990725" y="5334000"/>
            <a:ext cx="6096000" cy="630238"/>
          </a:xfrm>
          <a:prstGeom prst="rect">
            <a:avLst/>
          </a:prstGeom>
        </p:spPr>
        <p:txBody>
          <a:bodyPr/>
          <a:lstStyle>
            <a:lvl1pPr algn="l">
              <a:defRPr b="1" sz="2000"/>
            </a:lvl1pPr>
          </a:lstStyle>
          <a:p>
            <a:pPr/>
            <a:r>
              <a:t>Title Text</a:t>
            </a:r>
          </a:p>
        </p:txBody>
      </p:sp>
      <p:sp>
        <p:nvSpPr>
          <p:cNvPr id="164"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165" name="Body Level One…"/>
          <p:cNvSpPr txBox="1"/>
          <p:nvPr>
            <p:ph type="body" sz="quarter" idx="1"/>
          </p:nvPr>
        </p:nvSpPr>
        <p:spPr>
          <a:xfrm>
            <a:off x="1990725" y="5964237"/>
            <a:ext cx="6096000" cy="89376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73"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174"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1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sz="quarter" idx="1"/>
          </p:nvPr>
        </p:nvSpPr>
        <p:spPr>
          <a:xfrm>
            <a:off x="990600" y="3924300"/>
            <a:ext cx="8178800" cy="889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2"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183"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91"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192"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1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00"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201"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09"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210"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211"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defRPr b="1" sz="2400"/>
            </a:pPr>
          </a:p>
        </p:txBody>
      </p:sp>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19" name="Title Text"/>
          <p:cNvSpPr txBox="1"/>
          <p:nvPr>
            <p:ph type="title"/>
          </p:nvPr>
        </p:nvSpPr>
        <p:spPr>
          <a:xfrm>
            <a:off x="990600" y="2324100"/>
            <a:ext cx="8178800" cy="2971800"/>
          </a:xfrm>
          <a:prstGeom prst="rect">
            <a:avLst/>
          </a:prstGeom>
        </p:spPr>
        <p:txBody>
          <a:bodyPr lIns="0" tIns="0" rIns="0" bIns="0" anchor="ctr"/>
          <a:lstStyle/>
          <a:p>
            <a:pPr/>
            <a:r>
              <a:t>Title Text</a:t>
            </a:r>
          </a:p>
        </p:txBody>
      </p:sp>
      <p:sp>
        <p:nvSpPr>
          <p:cNvPr id="2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34"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235"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236"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defRPr sz="1400"/>
            </a:pPr>
          </a:p>
        </p:txBody>
      </p:sp>
      <p:sp>
        <p:nvSpPr>
          <p:cNvPr id="2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44"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245"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246"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2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54" name="Title Text"/>
          <p:cNvSpPr txBox="1"/>
          <p:nvPr>
            <p:ph type="title"/>
          </p:nvPr>
        </p:nvSpPr>
        <p:spPr>
          <a:xfrm>
            <a:off x="762000" y="2366963"/>
            <a:ext cx="8636000" cy="1633537"/>
          </a:xfrm>
          <a:prstGeom prst="rect">
            <a:avLst/>
          </a:prstGeom>
        </p:spPr>
        <p:txBody>
          <a:bodyPr lIns="45719" tIns="45719" rIns="45719" bIns="45719" anchor="t"/>
          <a:lstStyle/>
          <a:p>
            <a:pPr/>
            <a:r>
              <a:t>Title Text</a:t>
            </a:r>
          </a:p>
        </p:txBody>
      </p:sp>
      <p:sp>
        <p:nvSpPr>
          <p:cNvPr id="255"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3700"/>
              </a:spcBef>
              <a:defRPr sz="3200"/>
            </a:lvl1pPr>
            <a:lvl2pPr marL="0" indent="457200">
              <a:spcBef>
                <a:spcPts val="3700"/>
              </a:spcBef>
              <a:defRPr sz="3200"/>
            </a:lvl2pPr>
            <a:lvl3pPr marL="0" indent="914400">
              <a:spcBef>
                <a:spcPts val="3700"/>
              </a:spcBef>
              <a:defRPr sz="3200"/>
            </a:lvl3pPr>
            <a:lvl4pPr marL="0" indent="1371600">
              <a:spcBef>
                <a:spcPts val="3700"/>
              </a:spcBef>
              <a:defRPr sz="3200"/>
            </a:lvl4pPr>
            <a:lvl5pPr marL="0" indent="1828800">
              <a:spcBef>
                <a:spcPts val="3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2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63"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64" name="Body Level One…"/>
          <p:cNvSpPr txBox="1"/>
          <p:nvPr>
            <p:ph type="body" idx="1"/>
          </p:nvPr>
        </p:nvSpPr>
        <p:spPr>
          <a:xfrm>
            <a:off x="990600" y="990600"/>
            <a:ext cx="8178800" cy="5638800"/>
          </a:xfrm>
          <a:prstGeom prst="rect">
            <a:avLst/>
          </a:prstGeom>
        </p:spPr>
        <p:txBody>
          <a:bodyPr anchor="ctr">
            <a:normAutofit fontScale="100000" lnSpcReduction="0"/>
          </a:bodyPr>
          <a:lstStyle>
            <a:lvl1pPr marL="642937" indent="-439737" algn="l">
              <a:spcBef>
                <a:spcPts val="3700"/>
              </a:spcBef>
              <a:buSzPct val="171000"/>
              <a:buFont typeface="Gill Sans"/>
              <a:buChar char="•"/>
              <a:defRPr sz="3200"/>
            </a:lvl1pPr>
            <a:lvl2pPr marL="985837" indent="-439737" algn="l">
              <a:spcBef>
                <a:spcPts val="3700"/>
              </a:spcBef>
              <a:buSzPct val="171000"/>
              <a:buFont typeface="Gill Sans"/>
              <a:buChar char="•"/>
              <a:defRPr sz="3200"/>
            </a:lvl2pPr>
            <a:lvl3pPr marL="1328737" indent="-439737" algn="l">
              <a:spcBef>
                <a:spcPts val="3700"/>
              </a:spcBef>
              <a:buSzPct val="171000"/>
              <a:buFont typeface="Gill Sans"/>
              <a:buChar char="•"/>
              <a:defRPr sz="3200"/>
            </a:lvl3pPr>
            <a:lvl4pPr marL="1684338" indent="-439737" algn="l">
              <a:spcBef>
                <a:spcPts val="3700"/>
              </a:spcBef>
              <a:buSzPct val="171000"/>
              <a:buFont typeface="Gill Sans"/>
              <a:buChar char="•"/>
              <a:defRPr sz="3200"/>
            </a:lvl4pPr>
            <a:lvl5pPr marL="2027238" indent="-439737" algn="l">
              <a:spcBef>
                <a:spcPts val="37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2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03275" y="4895850"/>
            <a:ext cx="8636000" cy="15144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2" name="Title Text"/>
          <p:cNvSpPr txBox="1"/>
          <p:nvPr>
            <p:ph type="title"/>
          </p:nvPr>
        </p:nvSpPr>
        <p:spPr>
          <a:xfrm>
            <a:off x="803275" y="4895850"/>
            <a:ext cx="8636000" cy="1514475"/>
          </a:xfrm>
          <a:prstGeom prst="rect">
            <a:avLst/>
          </a:prstGeom>
        </p:spPr>
        <p:txBody>
          <a:bodyPr lIns="45719" tIns="45719" rIns="45719" bIns="45719" anchor="t"/>
          <a:lstStyle>
            <a:lvl1pPr algn="l">
              <a:defRPr b="1" cap="all" sz="4000"/>
            </a:lvl1pPr>
          </a:lstStyle>
          <a:p>
            <a:pPr/>
            <a:r>
              <a:t>Title Text</a:t>
            </a:r>
          </a:p>
        </p:txBody>
      </p:sp>
      <p:sp>
        <p:nvSpPr>
          <p:cNvPr id="273"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3700"/>
              </a:spcBef>
              <a:defRPr sz="2000"/>
            </a:lvl1pPr>
            <a:lvl2pPr marL="0" indent="457200" algn="l">
              <a:spcBef>
                <a:spcPts val="3700"/>
              </a:spcBef>
              <a:defRPr sz="2000"/>
            </a:lvl2pPr>
            <a:lvl3pPr marL="0" indent="914400" algn="l">
              <a:spcBef>
                <a:spcPts val="3700"/>
              </a:spcBef>
              <a:defRPr sz="2000"/>
            </a:lvl3pPr>
            <a:lvl4pPr marL="0" indent="1371600" algn="l">
              <a:spcBef>
                <a:spcPts val="3700"/>
              </a:spcBef>
              <a:defRPr sz="2000"/>
            </a:lvl4pPr>
            <a:lvl5pPr marL="0" indent="1828800" algn="l">
              <a:spcBef>
                <a:spcPts val="37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2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81"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82" name="Body Level One…"/>
          <p:cNvSpPr txBox="1"/>
          <p:nvPr>
            <p:ph type="body" sz="half" idx="1"/>
          </p:nvPr>
        </p:nvSpPr>
        <p:spPr>
          <a:xfrm>
            <a:off x="990600" y="990600"/>
            <a:ext cx="4013200" cy="5638800"/>
          </a:xfrm>
          <a:prstGeom prst="rect">
            <a:avLst/>
          </a:prstGeom>
        </p:spPr>
        <p:txBody>
          <a:bodyPr anchor="ctr">
            <a:normAutofit fontScale="100000" lnSpcReduction="0"/>
          </a:bodyPr>
          <a:lstStyle>
            <a:lvl1pPr marL="642937" indent="-439737" algn="l">
              <a:spcBef>
                <a:spcPts val="3700"/>
              </a:spcBef>
              <a:buSzPct val="171000"/>
              <a:buFont typeface="Gill Sans"/>
              <a:buChar char="•"/>
            </a:lvl1pPr>
            <a:lvl2pPr marL="1059127" indent="-513027" algn="l">
              <a:spcBef>
                <a:spcPts val="3700"/>
              </a:spcBef>
              <a:buSzPct val="171000"/>
              <a:buFont typeface="Gill Sans"/>
              <a:buChar char="•"/>
            </a:lvl2pPr>
            <a:lvl3pPr marL="1504633" indent="-615633" algn="l">
              <a:spcBef>
                <a:spcPts val="3700"/>
              </a:spcBef>
              <a:buSzPct val="171000"/>
              <a:buFont typeface="Gill Sans"/>
              <a:buChar char="•"/>
            </a:lvl3pPr>
            <a:lvl4pPr marL="1928636" indent="-684036" algn="l">
              <a:spcBef>
                <a:spcPts val="3700"/>
              </a:spcBef>
              <a:buSzPct val="171000"/>
              <a:buFont typeface="Gill Sans"/>
              <a:buChar char="•"/>
            </a:lvl4pPr>
            <a:lvl5pPr marL="2271536" indent="-684036" algn="l">
              <a:spcBef>
                <a:spcPts val="37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2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90"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291"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3700"/>
              </a:spcBef>
              <a:defRPr b="1" sz="2400"/>
            </a:lvl1pPr>
            <a:lvl2pPr marL="0" indent="457200" algn="l">
              <a:spcBef>
                <a:spcPts val="3700"/>
              </a:spcBef>
              <a:defRPr b="1" sz="2400"/>
            </a:lvl2pPr>
            <a:lvl3pPr marL="0" indent="914400" algn="l">
              <a:spcBef>
                <a:spcPts val="3700"/>
              </a:spcBef>
              <a:defRPr b="1" sz="2400"/>
            </a:lvl3pPr>
            <a:lvl4pPr marL="0" indent="1371600" algn="l">
              <a:spcBef>
                <a:spcPts val="3700"/>
              </a:spcBef>
              <a:defRPr b="1" sz="2400"/>
            </a:lvl4pPr>
            <a:lvl5pPr marL="0" indent="1828800" algn="l">
              <a:spcBef>
                <a:spcPts val="37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292"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3700"/>
              </a:spcBef>
              <a:defRPr b="1" sz="2400"/>
            </a:pPr>
          </a:p>
        </p:txBody>
      </p:sp>
      <p:sp>
        <p:nvSpPr>
          <p:cNvPr id="2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300"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3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315" name="Title Text"/>
          <p:cNvSpPr txBox="1"/>
          <p:nvPr>
            <p:ph type="title"/>
          </p:nvPr>
        </p:nvSpPr>
        <p:spPr>
          <a:xfrm>
            <a:off x="508000" y="303213"/>
            <a:ext cx="3343275" cy="1290638"/>
          </a:xfrm>
          <a:prstGeom prst="rect">
            <a:avLst/>
          </a:prstGeom>
        </p:spPr>
        <p:txBody>
          <a:bodyPr lIns="45719" tIns="45719" rIns="45719" bIns="45719"/>
          <a:lstStyle>
            <a:lvl1pPr algn="l">
              <a:defRPr b="1" sz="2000"/>
            </a:lvl1pPr>
          </a:lstStyle>
          <a:p>
            <a:pPr/>
            <a:r>
              <a:t>Title Text</a:t>
            </a:r>
          </a:p>
        </p:txBody>
      </p:sp>
      <p:sp>
        <p:nvSpPr>
          <p:cNvPr id="316"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642937" indent="-439737" algn="l">
              <a:spcBef>
                <a:spcPts val="3700"/>
              </a:spcBef>
              <a:buSzPct val="171000"/>
              <a:buFont typeface="Gill Sans"/>
              <a:buChar char="•"/>
              <a:defRPr sz="3200"/>
            </a:lvl1pPr>
            <a:lvl2pPr marL="1048657" indent="-502557" algn="l">
              <a:spcBef>
                <a:spcPts val="3700"/>
              </a:spcBef>
              <a:buSzPct val="171000"/>
              <a:buFont typeface="Gill Sans"/>
              <a:buChar char="•"/>
              <a:defRPr sz="3200"/>
            </a:lvl2pPr>
            <a:lvl3pPr marL="1475317" indent="-586317" algn="l">
              <a:spcBef>
                <a:spcPts val="3700"/>
              </a:spcBef>
              <a:buSzPct val="171000"/>
              <a:buFont typeface="Gill Sans"/>
              <a:buChar char="•"/>
              <a:defRPr sz="3200"/>
            </a:lvl3pPr>
            <a:lvl4pPr marL="1948180" indent="-703580" algn="l">
              <a:spcBef>
                <a:spcPts val="3700"/>
              </a:spcBef>
              <a:buSzPct val="171000"/>
              <a:buFont typeface="Gill Sans"/>
              <a:buChar char="•"/>
              <a:defRPr sz="3200"/>
            </a:lvl4pPr>
            <a:lvl5pPr marL="2291080" indent="-703580" algn="l">
              <a:spcBef>
                <a:spcPts val="37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317"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3700"/>
              </a:spcBef>
              <a:defRPr sz="1400"/>
            </a:pPr>
          </a:p>
        </p:txBody>
      </p:sp>
      <p:sp>
        <p:nvSpPr>
          <p:cNvPr id="3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325" name="Title Text"/>
          <p:cNvSpPr txBox="1"/>
          <p:nvPr>
            <p:ph type="title"/>
          </p:nvPr>
        </p:nvSpPr>
        <p:spPr>
          <a:xfrm>
            <a:off x="1990725" y="5334000"/>
            <a:ext cx="6096000" cy="630238"/>
          </a:xfrm>
          <a:prstGeom prst="rect">
            <a:avLst/>
          </a:prstGeom>
        </p:spPr>
        <p:txBody>
          <a:bodyPr lIns="45719" tIns="45719" rIns="45719" bIns="45719"/>
          <a:lstStyle>
            <a:lvl1pPr algn="l">
              <a:defRPr b="1" sz="2000"/>
            </a:lvl1pPr>
          </a:lstStyle>
          <a:p>
            <a:pPr/>
            <a:r>
              <a:t>Title Text</a:t>
            </a:r>
          </a:p>
        </p:txBody>
      </p:sp>
      <p:sp>
        <p:nvSpPr>
          <p:cNvPr id="32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327"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3700"/>
              </a:spcBef>
              <a:defRPr sz="1400"/>
            </a:lvl1pPr>
            <a:lvl2pPr marL="0" indent="457200" algn="l">
              <a:spcBef>
                <a:spcPts val="3700"/>
              </a:spcBef>
              <a:defRPr sz="1400"/>
            </a:lvl2pPr>
            <a:lvl3pPr marL="0" indent="914400" algn="l">
              <a:spcBef>
                <a:spcPts val="3700"/>
              </a:spcBef>
              <a:defRPr sz="1400"/>
            </a:lvl3pPr>
            <a:lvl4pPr marL="0" indent="1371600" algn="l">
              <a:spcBef>
                <a:spcPts val="3700"/>
              </a:spcBef>
              <a:defRPr sz="1400"/>
            </a:lvl4pPr>
            <a:lvl5pPr marL="0" indent="1828800" algn="l">
              <a:spcBef>
                <a:spcPts val="37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3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33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36"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337"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lvl2pPr marL="0" indent="457200"/>
            <a:lvl3pPr marL="0" indent="914400"/>
            <a:lvl4pPr marL="0" indent="1371600"/>
            <a:lvl5pPr marL="0" indent="1828800"/>
          </a:lstStyle>
          <a:p>
            <a:pPr/>
            <a:r>
              <a:t>Body Level One</a:t>
            </a:r>
          </a:p>
          <a:p>
            <a:pPr lvl="1"/>
            <a:r>
              <a:t>Body Level Two</a:t>
            </a:r>
          </a:p>
          <a:p>
            <a:pPr lvl="2"/>
            <a:r>
              <a:t>Body Level Three</a:t>
            </a:r>
          </a:p>
          <a:p>
            <a:pPr lvl="3"/>
            <a:r>
              <a:t>Body Level Four</a:t>
            </a:r>
          </a:p>
          <a:p>
            <a:pPr lvl="4"/>
            <a:r>
              <a:t>Body Level Five</a:t>
            </a:r>
          </a:p>
        </p:txBody>
      </p:sp>
      <p:sp>
        <p:nvSpPr>
          <p:cNvPr id="3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34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46"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47"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35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56"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357"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3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0600" y="3924300"/>
            <a:ext cx="4013200" cy="889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36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66"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67"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37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76"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377"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378"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defRPr b="1" sz="2400"/>
            </a:pPr>
          </a:p>
        </p:txBody>
      </p:sp>
      <p:sp>
        <p:nvSpPr>
          <p:cNvPr id="3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386"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87" name="Title Text"/>
          <p:cNvSpPr txBox="1"/>
          <p:nvPr>
            <p:ph type="title"/>
          </p:nvPr>
        </p:nvSpPr>
        <p:spPr>
          <a:xfrm>
            <a:off x="990600" y="5753100"/>
            <a:ext cx="8178800" cy="1333500"/>
          </a:xfrm>
          <a:prstGeom prst="rect">
            <a:avLst/>
          </a:prstGeom>
        </p:spPr>
        <p:txBody>
          <a:bodyPr lIns="0" tIns="0" rIns="0" bIns="0" anchor="ctr"/>
          <a:lstStyle/>
          <a:p>
            <a:pPr/>
            <a:r>
              <a:t>Title Text</a:t>
            </a:r>
          </a:p>
        </p:txBody>
      </p:sp>
      <p:sp>
        <p:nvSpPr>
          <p:cNvPr id="3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39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3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403"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04"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405"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406"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defRPr sz="1400"/>
            </a:pPr>
          </a:p>
        </p:txBody>
      </p:sp>
      <p:sp>
        <p:nvSpPr>
          <p:cNvPr id="4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414"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15"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41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417"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4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42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26" name="Title Text"/>
          <p:cNvSpPr txBox="1"/>
          <p:nvPr>
            <p:ph type="title"/>
          </p:nvPr>
        </p:nvSpPr>
        <p:spPr>
          <a:xfrm>
            <a:off x="762000" y="2366963"/>
            <a:ext cx="8636000" cy="1633537"/>
          </a:xfrm>
          <a:prstGeom prst="rect">
            <a:avLst/>
          </a:prstGeom>
        </p:spPr>
        <p:txBody>
          <a:bodyPr/>
          <a:lstStyle>
            <a:lvl1pPr>
              <a:defRPr sz="5400"/>
            </a:lvl1pPr>
          </a:lstStyle>
          <a:p>
            <a:pPr/>
            <a:r>
              <a:t>Title Text</a:t>
            </a:r>
          </a:p>
        </p:txBody>
      </p:sp>
      <p:sp>
        <p:nvSpPr>
          <p:cNvPr id="427" name="Body Level One…"/>
          <p:cNvSpPr txBox="1"/>
          <p:nvPr>
            <p:ph type="body" sz="quarter" idx="1"/>
          </p:nvPr>
        </p:nvSpPr>
        <p:spPr>
          <a:xfrm>
            <a:off x="1524000" y="4318000"/>
            <a:ext cx="7112000" cy="1947864"/>
          </a:xfrm>
          <a:prstGeom prst="rect">
            <a:avLst/>
          </a:prstGeom>
        </p:spPr>
        <p:txBody>
          <a:bodyPr>
            <a:normAutofit fontScale="100000" lnSpcReduction="0"/>
          </a:bodyPr>
          <a:lstStyle>
            <a:lvl1pPr marL="0" indent="0">
              <a:defRPr sz="2600"/>
            </a:lvl1pPr>
            <a:lvl2pPr marL="0" indent="457200">
              <a:defRPr sz="2600"/>
            </a:lvl2pPr>
            <a:lvl3pPr marL="0" indent="914400">
              <a:defRPr sz="2600"/>
            </a:lvl3pPr>
            <a:lvl4pPr marL="0" indent="1371600">
              <a:defRPr sz="2600"/>
            </a:lvl4pPr>
            <a:lvl5pPr marL="0" indent="1828800">
              <a:defRPr sz="2600"/>
            </a:lvl5pPr>
          </a:lstStyle>
          <a:p>
            <a:pPr/>
            <a:r>
              <a:t>Body Level One</a:t>
            </a:r>
          </a:p>
          <a:p>
            <a:pPr lvl="1"/>
            <a:r>
              <a:t>Body Level Two</a:t>
            </a:r>
          </a:p>
          <a:p>
            <a:pPr lvl="2"/>
            <a:r>
              <a:t>Body Level Three</a:t>
            </a:r>
          </a:p>
          <a:p>
            <a:pPr lvl="3"/>
            <a:r>
              <a:t>Body Level Four</a:t>
            </a:r>
          </a:p>
          <a:p>
            <a:pPr lvl="4"/>
            <a:r>
              <a:t>Body Level Five</a:t>
            </a:r>
          </a:p>
        </p:txBody>
      </p:sp>
      <p:sp>
        <p:nvSpPr>
          <p:cNvPr id="4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43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36"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37" name="Body Level One…"/>
          <p:cNvSpPr txBox="1"/>
          <p:nvPr>
            <p:ph type="body" sz="quarter" idx="1"/>
          </p:nvPr>
        </p:nvSpPr>
        <p:spPr>
          <a:xfrm>
            <a:off x="444500" y="3746500"/>
            <a:ext cx="4635500" cy="2578100"/>
          </a:xfrm>
          <a:prstGeom prst="rect">
            <a:avLst/>
          </a:prstGeom>
        </p:spPr>
        <p:txBody>
          <a:bodyPr>
            <a:normAutofit fontScale="100000" lnSpcReduction="0"/>
          </a:bodyPr>
          <a:lstStyle>
            <a:lvl1pPr>
              <a:defRPr sz="2600"/>
            </a:lvl1pPr>
            <a:lvl2pPr>
              <a:defRPr sz="2600"/>
            </a:lvl2pPr>
            <a:lvl3pPr>
              <a:defRPr sz="2600"/>
            </a:lvl3pPr>
            <a:lvl4pPr>
              <a:defRPr sz="2600"/>
            </a:lvl4pPr>
            <a:lvl5pPr>
              <a:defRPr sz="2600"/>
            </a:lvl5pPr>
          </a:lstStyle>
          <a:p>
            <a:pPr/>
            <a:r>
              <a:t>Body Level One</a:t>
            </a:r>
          </a:p>
          <a:p>
            <a:pPr lvl="1"/>
            <a:r>
              <a:t>Body Level Two</a:t>
            </a:r>
          </a:p>
          <a:p>
            <a:pPr lvl="2"/>
            <a:r>
              <a:t>Body Level Three</a:t>
            </a:r>
          </a:p>
          <a:p>
            <a:pPr lvl="3"/>
            <a:r>
              <a:t>Body Level Four</a:t>
            </a:r>
          </a:p>
          <a:p>
            <a:pPr lvl="4"/>
            <a:r>
              <a:t>Body Level Five</a:t>
            </a:r>
          </a:p>
        </p:txBody>
      </p:sp>
      <p:sp>
        <p:nvSpPr>
          <p:cNvPr id="4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44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46" name="Title Text"/>
          <p:cNvSpPr txBox="1"/>
          <p:nvPr>
            <p:ph type="title"/>
          </p:nvPr>
        </p:nvSpPr>
        <p:spPr>
          <a:xfrm>
            <a:off x="803275" y="4895850"/>
            <a:ext cx="8636000" cy="1514475"/>
          </a:xfrm>
          <a:prstGeom prst="rect">
            <a:avLst/>
          </a:prstGeom>
        </p:spPr>
        <p:txBody>
          <a:bodyPr anchor="t"/>
          <a:lstStyle>
            <a:lvl1pPr algn="l">
              <a:defRPr b="1" cap="all" sz="4000"/>
            </a:lvl1pPr>
          </a:lstStyle>
          <a:p>
            <a:pPr/>
            <a:r>
              <a:t>Title Text</a:t>
            </a:r>
          </a:p>
        </p:txBody>
      </p:sp>
      <p:sp>
        <p:nvSpPr>
          <p:cNvPr id="447"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a:r>
              <a:t>Body Level One</a:t>
            </a:r>
          </a:p>
          <a:p>
            <a:pPr lvl="1"/>
            <a:r>
              <a:t>Body Level Two</a:t>
            </a:r>
          </a:p>
          <a:p>
            <a:pPr lvl="2"/>
            <a:r>
              <a:t>Body Level Three</a:t>
            </a:r>
          </a:p>
          <a:p>
            <a:pPr lvl="3"/>
            <a:r>
              <a:t>Body Level Four</a:t>
            </a:r>
          </a:p>
          <a:p>
            <a:pPr lvl="4"/>
            <a:r>
              <a:t>Body Level Five</a:t>
            </a:r>
          </a:p>
        </p:txBody>
      </p:sp>
      <p:sp>
        <p:nvSpPr>
          <p:cNvPr id="4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45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56"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57" name="Body Level One…"/>
          <p:cNvSpPr txBox="1"/>
          <p:nvPr>
            <p:ph type="body" sz="quarter" idx="1"/>
          </p:nvPr>
        </p:nvSpPr>
        <p:spPr>
          <a:xfrm>
            <a:off x="444500" y="3746500"/>
            <a:ext cx="2241550" cy="25781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508000" y="304800"/>
            <a:ext cx="9144000" cy="1270000"/>
          </a:xfrm>
          <a:prstGeom prst="rect">
            <a:avLst/>
          </a:prstGeom>
        </p:spPr>
        <p:txBody>
          <a:bodyPr/>
          <a:lstStyle/>
          <a:p>
            <a:pPr/>
            <a:r>
              <a:t>Title Text</a:t>
            </a:r>
          </a:p>
        </p:txBody>
      </p:sp>
      <p:sp>
        <p:nvSpPr>
          <p:cNvPr id="48"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46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66" name="Title Text"/>
          <p:cNvSpPr txBox="1"/>
          <p:nvPr>
            <p:ph type="title"/>
          </p:nvPr>
        </p:nvSpPr>
        <p:spPr>
          <a:xfrm>
            <a:off x="508000" y="304800"/>
            <a:ext cx="9144000" cy="1270000"/>
          </a:xfrm>
          <a:prstGeom prst="rect">
            <a:avLst/>
          </a:prstGeom>
        </p:spPr>
        <p:txBody>
          <a:bodyPr/>
          <a:lstStyle>
            <a:lvl1pPr>
              <a:defRPr sz="5400"/>
            </a:lvl1pPr>
          </a:lstStyle>
          <a:p>
            <a:pPr/>
            <a:r>
              <a:t>Title Text</a:t>
            </a:r>
          </a:p>
        </p:txBody>
      </p:sp>
      <p:sp>
        <p:nvSpPr>
          <p:cNvPr id="467"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defRPr b="1" sz="2400"/>
            </a:lvl1pPr>
            <a:lvl2pPr marL="0" indent="457200">
              <a:defRPr b="1" sz="2400"/>
            </a:lvl2pPr>
            <a:lvl3pPr marL="0" indent="914400">
              <a:defRPr b="1" sz="2400"/>
            </a:lvl3pPr>
            <a:lvl4pPr marL="0" indent="1371600">
              <a:defRPr b="1" sz="2400"/>
            </a:lvl4pPr>
            <a:lvl5pPr marL="0" indent="1828800">
              <a:defRPr b="1" sz="2400"/>
            </a:lvl5pPr>
          </a:lstStyle>
          <a:p>
            <a:pPr/>
            <a:r>
              <a:t>Body Level One</a:t>
            </a:r>
          </a:p>
          <a:p>
            <a:pPr lvl="1"/>
            <a:r>
              <a:t>Body Level Two</a:t>
            </a:r>
          </a:p>
          <a:p>
            <a:pPr lvl="2"/>
            <a:r>
              <a:t>Body Level Three</a:t>
            </a:r>
          </a:p>
          <a:p>
            <a:pPr lvl="3"/>
            <a:r>
              <a:t>Body Level Four</a:t>
            </a:r>
          </a:p>
          <a:p>
            <a:pPr lvl="4"/>
            <a:r>
              <a:t>Body Level Five</a:t>
            </a:r>
          </a:p>
        </p:txBody>
      </p:sp>
      <p:sp>
        <p:nvSpPr>
          <p:cNvPr id="468"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defRPr b="1" sz="2400"/>
            </a:pPr>
          </a:p>
        </p:txBody>
      </p:sp>
      <p:sp>
        <p:nvSpPr>
          <p:cNvPr id="4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476"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77" name="Title Text"/>
          <p:cNvSpPr txBox="1"/>
          <p:nvPr>
            <p:ph type="title"/>
          </p:nvPr>
        </p:nvSpPr>
        <p:spPr>
          <a:xfrm>
            <a:off x="444500" y="1104900"/>
            <a:ext cx="4635500" cy="2578100"/>
          </a:xfrm>
          <a:prstGeom prst="rect">
            <a:avLst/>
          </a:prstGeom>
        </p:spPr>
        <p:txBody>
          <a:bodyPr/>
          <a:lstStyle>
            <a:lvl1pPr>
              <a:defRPr sz="5400"/>
            </a:lvl1pPr>
          </a:lstStyle>
          <a:p>
            <a:pPr/>
            <a:r>
              <a:t>Title Text</a:t>
            </a:r>
          </a:p>
        </p:txBody>
      </p:sp>
      <p:sp>
        <p:nvSpPr>
          <p:cNvPr id="4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485"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493"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494" name="Title Text"/>
          <p:cNvSpPr txBox="1"/>
          <p:nvPr>
            <p:ph type="title"/>
          </p:nvPr>
        </p:nvSpPr>
        <p:spPr>
          <a:xfrm>
            <a:off x="508000" y="303213"/>
            <a:ext cx="3343275" cy="1290638"/>
          </a:xfrm>
          <a:prstGeom prst="rect">
            <a:avLst/>
          </a:prstGeom>
        </p:spPr>
        <p:txBody>
          <a:bodyPr/>
          <a:lstStyle>
            <a:lvl1pPr algn="l">
              <a:defRPr b="1" sz="2000"/>
            </a:lvl1pPr>
          </a:lstStyle>
          <a:p>
            <a:pPr/>
            <a:r>
              <a:t>Title Text</a:t>
            </a:r>
          </a:p>
        </p:txBody>
      </p:sp>
      <p:sp>
        <p:nvSpPr>
          <p:cNvPr id="495" name="Body Level One…"/>
          <p:cNvSpPr txBox="1"/>
          <p:nvPr>
            <p:ph type="body" idx="1"/>
          </p:nvPr>
        </p:nvSpPr>
        <p:spPr>
          <a:xfrm>
            <a:off x="3971925" y="303213"/>
            <a:ext cx="5680075" cy="6503987"/>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496" name="Text Placeholder 3"/>
          <p:cNvSpPr/>
          <p:nvPr>
            <p:ph type="body" sz="half" idx="21"/>
          </p:nvPr>
        </p:nvSpPr>
        <p:spPr>
          <a:xfrm>
            <a:off x="508000" y="1593850"/>
            <a:ext cx="3343275" cy="5213350"/>
          </a:xfrm>
          <a:prstGeom prst="rect">
            <a:avLst/>
          </a:prstGeom>
        </p:spPr>
        <p:txBody>
          <a:bodyPr>
            <a:normAutofit fontScale="100000" lnSpcReduction="0"/>
          </a:bodyPr>
          <a:lstStyle/>
          <a:p>
            <a:pPr marL="0" indent="0">
              <a:defRPr sz="1400"/>
            </a:pPr>
          </a:p>
        </p:txBody>
      </p:sp>
      <p:sp>
        <p:nvSpPr>
          <p:cNvPr id="4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504"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505" name="Title Text"/>
          <p:cNvSpPr txBox="1"/>
          <p:nvPr>
            <p:ph type="title"/>
          </p:nvPr>
        </p:nvSpPr>
        <p:spPr>
          <a:xfrm>
            <a:off x="1990725" y="5334000"/>
            <a:ext cx="6096000" cy="630238"/>
          </a:xfrm>
          <a:prstGeom prst="rect">
            <a:avLst/>
          </a:prstGeom>
        </p:spPr>
        <p:txBody>
          <a:bodyPr/>
          <a:lstStyle>
            <a:lvl1pPr algn="l">
              <a:defRPr b="1" sz="2000"/>
            </a:lvl1pPr>
          </a:lstStyle>
          <a:p>
            <a:pPr/>
            <a:r>
              <a:t>Title Text</a:t>
            </a:r>
          </a:p>
        </p:txBody>
      </p:sp>
      <p:sp>
        <p:nvSpPr>
          <p:cNvPr id="506"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507" name="Body Level One…"/>
          <p:cNvSpPr txBox="1"/>
          <p:nvPr>
            <p:ph type="body" sz="quarter" idx="1"/>
          </p:nvPr>
        </p:nvSpPr>
        <p:spPr>
          <a:xfrm>
            <a:off x="1990725" y="5964237"/>
            <a:ext cx="6096000" cy="89376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5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515"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516"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5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52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25"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36637" indent="-439737" algn="l">
              <a:spcBef>
                <a:spcPts val="1800"/>
              </a:spcBef>
              <a:buSzPct val="171000"/>
              <a:buFont typeface="Gill Sans"/>
              <a:buChar char="•"/>
              <a:defRPr sz="3200"/>
            </a:lvl2pPr>
            <a:lvl3pPr marL="1379537" indent="-439737" algn="l">
              <a:spcBef>
                <a:spcPts val="1800"/>
              </a:spcBef>
              <a:buSzPct val="171000"/>
              <a:buFont typeface="Gill Sans"/>
              <a:buChar char="•"/>
              <a:defRPr sz="3200"/>
            </a:lvl3pPr>
            <a:lvl4pPr marL="1735138" indent="-439737" algn="l">
              <a:spcBef>
                <a:spcPts val="1800"/>
              </a:spcBef>
              <a:buSzPct val="171000"/>
              <a:buFont typeface="Gill Sans"/>
              <a:buChar char="•"/>
              <a:defRPr sz="3200"/>
            </a:lvl4pPr>
            <a:lvl5pPr marL="2078038" indent="-439738"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5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533"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534"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5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42"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43"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lvl1pPr>
            <a:lvl2pPr marL="1109927" indent="-513027" algn="l">
              <a:spcBef>
                <a:spcPts val="1800"/>
              </a:spcBef>
              <a:buSzPct val="171000"/>
              <a:buFont typeface="Gill Sans"/>
              <a:buChar char="•"/>
            </a:lvl2pPr>
            <a:lvl3pPr marL="1555433" indent="-615633" algn="l">
              <a:spcBef>
                <a:spcPts val="1800"/>
              </a:spcBef>
              <a:buSzPct val="171000"/>
              <a:buFont typeface="Gill Sans"/>
              <a:buChar char="•"/>
            </a:lvl3pPr>
            <a:lvl4pPr marL="1979436" indent="-684036" algn="l">
              <a:spcBef>
                <a:spcPts val="1800"/>
              </a:spcBef>
              <a:buSzPct val="171000"/>
              <a:buFont typeface="Gill Sans"/>
              <a:buChar char="•"/>
            </a:lvl4pPr>
            <a:lvl5pPr marL="23223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5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51"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552"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553"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lgn="l">
              <a:spcBef>
                <a:spcPts val="1800"/>
              </a:spcBef>
              <a:defRPr b="1" sz="2400"/>
            </a:pPr>
          </a:p>
        </p:txBody>
      </p:sp>
      <p:sp>
        <p:nvSpPr>
          <p:cNvPr id="5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1"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5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576"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577"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99457" indent="-502557" algn="l">
              <a:spcBef>
                <a:spcPts val="1800"/>
              </a:spcBef>
              <a:buSzPct val="171000"/>
              <a:buFont typeface="Gill Sans"/>
              <a:buChar char="•"/>
              <a:defRPr sz="3200"/>
            </a:lvl2pPr>
            <a:lvl3pPr marL="1526117" indent="-586317" algn="l">
              <a:spcBef>
                <a:spcPts val="1800"/>
              </a:spcBef>
              <a:buSzPct val="171000"/>
              <a:buFont typeface="Gill Sans"/>
              <a:buChar char="•"/>
              <a:defRPr sz="3200"/>
            </a:lvl3pPr>
            <a:lvl4pPr marL="1998980" indent="-703580" algn="l">
              <a:spcBef>
                <a:spcPts val="1800"/>
              </a:spcBef>
              <a:buSzPct val="171000"/>
              <a:buFont typeface="Gill Sans"/>
              <a:buChar char="•"/>
              <a:defRPr sz="3200"/>
            </a:lvl4pPr>
            <a:lvl5pPr marL="23418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578"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lgn="l">
              <a:spcBef>
                <a:spcPts val="1800"/>
              </a:spcBef>
              <a:defRPr sz="1400"/>
            </a:pPr>
          </a:p>
        </p:txBody>
      </p:sp>
      <p:sp>
        <p:nvSpPr>
          <p:cNvPr id="5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586"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587"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588"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5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596" name="Title Text"/>
          <p:cNvSpPr txBox="1"/>
          <p:nvPr>
            <p:ph type="title"/>
          </p:nvPr>
        </p:nvSpPr>
        <p:spPr>
          <a:xfrm>
            <a:off x="762000" y="2366963"/>
            <a:ext cx="8636000" cy="1633537"/>
          </a:xfrm>
          <a:prstGeom prst="rect">
            <a:avLst/>
          </a:prstGeom>
        </p:spPr>
        <p:txBody>
          <a:bodyPr lIns="45719" tIns="45719" rIns="45719" bIns="45719" anchor="t"/>
          <a:lstStyle/>
          <a:p>
            <a:pPr/>
            <a:r>
              <a:t>Title Text</a:t>
            </a:r>
          </a:p>
        </p:txBody>
      </p:sp>
      <p:sp>
        <p:nvSpPr>
          <p:cNvPr id="597" name="Body Level One…"/>
          <p:cNvSpPr txBox="1"/>
          <p:nvPr>
            <p:ph type="body" sz="quarter" idx="1"/>
          </p:nvPr>
        </p:nvSpPr>
        <p:spPr>
          <a:xfrm>
            <a:off x="1524000" y="4318000"/>
            <a:ext cx="7112000" cy="1947864"/>
          </a:xfrm>
          <a:prstGeom prst="rect">
            <a:avLst/>
          </a:prstGeom>
        </p:spPr>
        <p:txBody>
          <a:bodyPr lIns="45719" tIns="45719" rIns="45719" bIns="45719">
            <a:normAutofit fontScale="100000" lnSpcReduction="0"/>
          </a:bodyPr>
          <a:lstStyle>
            <a:lvl1pPr marL="0" indent="0">
              <a:spcBef>
                <a:spcPts val="1800"/>
              </a:spcBef>
              <a:defRPr sz="3200"/>
            </a:lvl1pPr>
            <a:lvl2pPr marL="0" indent="457200">
              <a:spcBef>
                <a:spcPts val="1800"/>
              </a:spcBef>
              <a:defRPr sz="3200"/>
            </a:lvl2pPr>
            <a:lvl3pPr marL="0" indent="914400">
              <a:spcBef>
                <a:spcPts val="1800"/>
              </a:spcBef>
              <a:defRPr sz="3200"/>
            </a:lvl3pPr>
            <a:lvl4pPr marL="0" indent="1371600">
              <a:spcBef>
                <a:spcPts val="1800"/>
              </a:spcBef>
              <a:defRPr sz="3200"/>
            </a:lvl4pPr>
            <a:lvl5pPr marL="0" indent="1828800">
              <a:spcBef>
                <a:spcPts val="1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5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05"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06" name="Body Level One…"/>
          <p:cNvSpPr txBox="1"/>
          <p:nvPr>
            <p:ph type="body" idx="1"/>
          </p:nvPr>
        </p:nvSpPr>
        <p:spPr>
          <a:xfrm>
            <a:off x="508000" y="1778000"/>
            <a:ext cx="91440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36637" indent="-439737" algn="l">
              <a:spcBef>
                <a:spcPts val="1800"/>
              </a:spcBef>
              <a:buSzPct val="171000"/>
              <a:buFont typeface="Gill Sans"/>
              <a:buChar char="•"/>
              <a:defRPr sz="3200"/>
            </a:lvl2pPr>
            <a:lvl3pPr marL="1379537" indent="-439737" algn="l">
              <a:spcBef>
                <a:spcPts val="1800"/>
              </a:spcBef>
              <a:buSzPct val="171000"/>
              <a:buFont typeface="Gill Sans"/>
              <a:buChar char="•"/>
              <a:defRPr sz="3200"/>
            </a:lvl3pPr>
            <a:lvl4pPr marL="1735138" indent="-439737" algn="l">
              <a:spcBef>
                <a:spcPts val="1800"/>
              </a:spcBef>
              <a:buSzPct val="171000"/>
              <a:buFont typeface="Gill Sans"/>
              <a:buChar char="•"/>
              <a:defRPr sz="3200"/>
            </a:lvl4pPr>
            <a:lvl5pPr marL="2078038" indent="-439738"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6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14" name="Title Text"/>
          <p:cNvSpPr txBox="1"/>
          <p:nvPr>
            <p:ph type="title"/>
          </p:nvPr>
        </p:nvSpPr>
        <p:spPr>
          <a:xfrm>
            <a:off x="803275" y="4895850"/>
            <a:ext cx="8636000" cy="1514475"/>
          </a:xfrm>
          <a:prstGeom prst="rect">
            <a:avLst/>
          </a:prstGeom>
        </p:spPr>
        <p:txBody>
          <a:bodyPr lIns="45719" tIns="45719" rIns="45719" bIns="45719" anchor="t"/>
          <a:lstStyle>
            <a:lvl1pPr algn="l">
              <a:defRPr b="1" cap="all" sz="4000"/>
            </a:lvl1pPr>
          </a:lstStyle>
          <a:p>
            <a:pPr/>
            <a:r>
              <a:t>Title Text</a:t>
            </a:r>
          </a:p>
        </p:txBody>
      </p:sp>
      <p:sp>
        <p:nvSpPr>
          <p:cNvPr id="615" name="Body Level One…"/>
          <p:cNvSpPr txBox="1"/>
          <p:nvPr>
            <p:ph type="body" sz="quarter" idx="1"/>
          </p:nvPr>
        </p:nvSpPr>
        <p:spPr>
          <a:xfrm>
            <a:off x="803275" y="3228975"/>
            <a:ext cx="8636000" cy="1666875"/>
          </a:xfrm>
          <a:prstGeom prst="rect">
            <a:avLst/>
          </a:prstGeom>
        </p:spPr>
        <p:txBody>
          <a:bodyPr lIns="45719" tIns="45719" rIns="45719" bIns="45719" anchor="b">
            <a:normAutofit fontScale="100000" lnSpcReduction="0"/>
          </a:bodyPr>
          <a:lstStyle>
            <a:lvl1pPr marL="0" indent="0" algn="l">
              <a:spcBef>
                <a:spcPts val="1800"/>
              </a:spcBef>
              <a:defRPr sz="2000"/>
            </a:lvl1pPr>
            <a:lvl2pPr marL="0" indent="457200" algn="l">
              <a:spcBef>
                <a:spcPts val="1800"/>
              </a:spcBef>
              <a:defRPr sz="2000"/>
            </a:lvl2pPr>
            <a:lvl3pPr marL="0" indent="914400" algn="l">
              <a:spcBef>
                <a:spcPts val="1800"/>
              </a:spcBef>
              <a:defRPr sz="2000"/>
            </a:lvl3pPr>
            <a:lvl4pPr marL="0" indent="1371600" algn="l">
              <a:spcBef>
                <a:spcPts val="1800"/>
              </a:spcBef>
              <a:defRPr sz="2000"/>
            </a:lvl4pPr>
            <a:lvl5pPr marL="0" indent="1828800" algn="l">
              <a:spcBef>
                <a:spcPts val="18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6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623"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24" name="Body Level One…"/>
          <p:cNvSpPr txBox="1"/>
          <p:nvPr>
            <p:ph type="body" sz="half" idx="1"/>
          </p:nvPr>
        </p:nvSpPr>
        <p:spPr>
          <a:xfrm>
            <a:off x="508000" y="1778000"/>
            <a:ext cx="4495800" cy="5029200"/>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lvl1pPr>
            <a:lvl2pPr marL="1109927" indent="-513027" algn="l">
              <a:spcBef>
                <a:spcPts val="1800"/>
              </a:spcBef>
              <a:buSzPct val="171000"/>
              <a:buFont typeface="Gill Sans"/>
              <a:buChar char="•"/>
            </a:lvl2pPr>
            <a:lvl3pPr marL="1555433" indent="-615633" algn="l">
              <a:spcBef>
                <a:spcPts val="1800"/>
              </a:spcBef>
              <a:buSzPct val="171000"/>
              <a:buFont typeface="Gill Sans"/>
              <a:buChar char="•"/>
            </a:lvl3pPr>
            <a:lvl4pPr marL="1979436" indent="-684036" algn="l">
              <a:spcBef>
                <a:spcPts val="1800"/>
              </a:spcBef>
              <a:buSzPct val="171000"/>
              <a:buFont typeface="Gill Sans"/>
              <a:buChar char="•"/>
            </a:lvl4pPr>
            <a:lvl5pPr marL="2322336" indent="-684036" algn="l">
              <a:spcBef>
                <a:spcPts val="18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6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32"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33" name="Body Level One…"/>
          <p:cNvSpPr txBox="1"/>
          <p:nvPr>
            <p:ph type="body" sz="quarter" idx="1"/>
          </p:nvPr>
        </p:nvSpPr>
        <p:spPr>
          <a:xfrm>
            <a:off x="508000" y="1704975"/>
            <a:ext cx="4489450" cy="711200"/>
          </a:xfrm>
          <a:prstGeom prst="rect">
            <a:avLst/>
          </a:prstGeom>
        </p:spPr>
        <p:txBody>
          <a:bodyPr lIns="45719" tIns="45719" rIns="45719" bIns="45719" anchor="b">
            <a:normAutofit fontScale="100000" lnSpcReduction="0"/>
          </a:bodyPr>
          <a:lstStyle>
            <a:lvl1pPr marL="0" indent="0" algn="l">
              <a:spcBef>
                <a:spcPts val="1800"/>
              </a:spcBef>
              <a:defRPr b="1" sz="2400"/>
            </a:lvl1pPr>
            <a:lvl2pPr marL="0" indent="457200" algn="l">
              <a:spcBef>
                <a:spcPts val="1800"/>
              </a:spcBef>
              <a:defRPr b="1" sz="2400"/>
            </a:lvl2pPr>
            <a:lvl3pPr marL="0" indent="914400" algn="l">
              <a:spcBef>
                <a:spcPts val="1800"/>
              </a:spcBef>
              <a:defRPr b="1" sz="2400"/>
            </a:lvl3pPr>
            <a:lvl4pPr marL="0" indent="1371600" algn="l">
              <a:spcBef>
                <a:spcPts val="1800"/>
              </a:spcBef>
              <a:defRPr b="1" sz="2400"/>
            </a:lvl4pPr>
            <a:lvl5pPr marL="0" indent="1828800" algn="l">
              <a:spcBef>
                <a:spcPts val="18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634" name="Text Placeholder 4"/>
          <p:cNvSpPr/>
          <p:nvPr>
            <p:ph type="body" sz="quarter" idx="21"/>
          </p:nvPr>
        </p:nvSpPr>
        <p:spPr>
          <a:xfrm>
            <a:off x="5160962" y="1704975"/>
            <a:ext cx="4491038" cy="711200"/>
          </a:xfrm>
          <a:prstGeom prst="rect">
            <a:avLst/>
          </a:prstGeom>
        </p:spPr>
        <p:txBody>
          <a:bodyPr lIns="45719" tIns="45719" rIns="45719" bIns="45719" anchor="b">
            <a:normAutofit fontScale="100000" lnSpcReduction="0"/>
          </a:bodyPr>
          <a:lstStyle/>
          <a:p>
            <a:pPr marL="0" indent="0" algn="l">
              <a:spcBef>
                <a:spcPts val="1800"/>
              </a:spcBef>
              <a:defRPr b="1" sz="2400"/>
            </a:pPr>
          </a:p>
        </p:txBody>
      </p:sp>
      <p:sp>
        <p:nvSpPr>
          <p:cNvPr id="6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42" name="Title Text"/>
          <p:cNvSpPr txBox="1"/>
          <p:nvPr>
            <p:ph type="title"/>
          </p:nvPr>
        </p:nvSpPr>
        <p:spPr>
          <a:xfrm>
            <a:off x="508000" y="304800"/>
            <a:ext cx="9144000" cy="1270000"/>
          </a:xfrm>
          <a:prstGeom prst="rect">
            <a:avLst/>
          </a:prstGeom>
        </p:spPr>
        <p:txBody>
          <a:bodyPr lIns="45719" tIns="45719" rIns="45719" bIns="45719" anchor="t"/>
          <a:lstStyle/>
          <a:p>
            <a:pPr/>
            <a:r>
              <a:t>Title Text</a:t>
            </a:r>
          </a:p>
        </p:txBody>
      </p:sp>
      <p:sp>
        <p:nvSpPr>
          <p:cNvPr id="6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657" name="Title Text"/>
          <p:cNvSpPr txBox="1"/>
          <p:nvPr>
            <p:ph type="title"/>
          </p:nvPr>
        </p:nvSpPr>
        <p:spPr>
          <a:xfrm>
            <a:off x="508000" y="303213"/>
            <a:ext cx="3343275" cy="1290638"/>
          </a:xfrm>
          <a:prstGeom prst="rect">
            <a:avLst/>
          </a:prstGeom>
        </p:spPr>
        <p:txBody>
          <a:bodyPr lIns="45719" tIns="45719" rIns="45719" bIns="45719"/>
          <a:lstStyle>
            <a:lvl1pPr algn="l">
              <a:defRPr b="1" sz="2000"/>
            </a:lvl1pPr>
          </a:lstStyle>
          <a:p>
            <a:pPr/>
            <a:r>
              <a:t>Title Text</a:t>
            </a:r>
          </a:p>
        </p:txBody>
      </p:sp>
      <p:sp>
        <p:nvSpPr>
          <p:cNvPr id="658" name="Body Level One…"/>
          <p:cNvSpPr txBox="1"/>
          <p:nvPr>
            <p:ph type="body" idx="1"/>
          </p:nvPr>
        </p:nvSpPr>
        <p:spPr>
          <a:xfrm>
            <a:off x="3971925" y="303213"/>
            <a:ext cx="5680075" cy="6503987"/>
          </a:xfrm>
          <a:prstGeom prst="rect">
            <a:avLst/>
          </a:prstGeom>
        </p:spPr>
        <p:txBody>
          <a:bodyPr lIns="45719" tIns="45719" rIns="45719" bIns="45719">
            <a:normAutofit fontScale="100000" lnSpcReduction="0"/>
          </a:bodyPr>
          <a:lstStyle>
            <a:lvl1pPr marL="693737" indent="-439737" algn="l">
              <a:spcBef>
                <a:spcPts val="1800"/>
              </a:spcBef>
              <a:buSzPct val="171000"/>
              <a:buFont typeface="Gill Sans"/>
              <a:buChar char="•"/>
              <a:defRPr sz="3200"/>
            </a:lvl1pPr>
            <a:lvl2pPr marL="1099457" indent="-502557" algn="l">
              <a:spcBef>
                <a:spcPts val="1800"/>
              </a:spcBef>
              <a:buSzPct val="171000"/>
              <a:buFont typeface="Gill Sans"/>
              <a:buChar char="•"/>
              <a:defRPr sz="3200"/>
            </a:lvl2pPr>
            <a:lvl3pPr marL="1526117" indent="-586317" algn="l">
              <a:spcBef>
                <a:spcPts val="1800"/>
              </a:spcBef>
              <a:buSzPct val="171000"/>
              <a:buFont typeface="Gill Sans"/>
              <a:buChar char="•"/>
              <a:defRPr sz="3200"/>
            </a:lvl3pPr>
            <a:lvl4pPr marL="1998980" indent="-703580" algn="l">
              <a:spcBef>
                <a:spcPts val="1800"/>
              </a:spcBef>
              <a:buSzPct val="171000"/>
              <a:buFont typeface="Gill Sans"/>
              <a:buChar char="•"/>
              <a:defRPr sz="3200"/>
            </a:lvl4pPr>
            <a:lvl5pPr marL="2341880" indent="-703580" algn="l">
              <a:spcBef>
                <a:spcPts val="18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659" name="Text Placeholder 3"/>
          <p:cNvSpPr/>
          <p:nvPr>
            <p:ph type="body" sz="half" idx="21"/>
          </p:nvPr>
        </p:nvSpPr>
        <p:spPr>
          <a:xfrm>
            <a:off x="508000" y="1593850"/>
            <a:ext cx="3343275" cy="5213350"/>
          </a:xfrm>
          <a:prstGeom prst="rect">
            <a:avLst/>
          </a:prstGeom>
        </p:spPr>
        <p:txBody>
          <a:bodyPr lIns="45719" tIns="45719" rIns="45719" bIns="45719">
            <a:normAutofit fontScale="100000" lnSpcReduction="0"/>
          </a:bodyPr>
          <a:lstStyle/>
          <a:p>
            <a:pPr marL="0" indent="0" algn="l">
              <a:spcBef>
                <a:spcPts val="1800"/>
              </a:spcBef>
              <a:defRPr sz="1400"/>
            </a:pPr>
          </a:p>
        </p:txBody>
      </p:sp>
      <p:sp>
        <p:nvSpPr>
          <p:cNvPr id="6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667" name="Title Text"/>
          <p:cNvSpPr txBox="1"/>
          <p:nvPr>
            <p:ph type="title"/>
          </p:nvPr>
        </p:nvSpPr>
        <p:spPr>
          <a:xfrm>
            <a:off x="1990725" y="5334000"/>
            <a:ext cx="6096000" cy="630238"/>
          </a:xfrm>
          <a:prstGeom prst="rect">
            <a:avLst/>
          </a:prstGeom>
        </p:spPr>
        <p:txBody>
          <a:bodyPr lIns="45719" tIns="45719" rIns="45719" bIns="45719"/>
          <a:lstStyle>
            <a:lvl1pPr algn="l">
              <a:defRPr b="1" sz="2000"/>
            </a:lvl1pPr>
          </a:lstStyle>
          <a:p>
            <a:pPr/>
            <a:r>
              <a:t>Title Text</a:t>
            </a:r>
          </a:p>
        </p:txBody>
      </p:sp>
      <p:sp>
        <p:nvSpPr>
          <p:cNvPr id="668"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669" name="Body Level One…"/>
          <p:cNvSpPr txBox="1"/>
          <p:nvPr>
            <p:ph type="body" sz="quarter" idx="1"/>
          </p:nvPr>
        </p:nvSpPr>
        <p:spPr>
          <a:xfrm>
            <a:off x="1990725" y="5964237"/>
            <a:ext cx="6096000" cy="893763"/>
          </a:xfrm>
          <a:prstGeom prst="rect">
            <a:avLst/>
          </a:prstGeom>
        </p:spPr>
        <p:txBody>
          <a:bodyPr lIns="45719" tIns="45719" rIns="45719" bIns="45719">
            <a:normAutofit fontScale="100000" lnSpcReduction="0"/>
          </a:bodyPr>
          <a:lstStyle>
            <a:lvl1pPr marL="0" indent="0" algn="l">
              <a:spcBef>
                <a:spcPts val="1800"/>
              </a:spcBef>
              <a:defRPr sz="1400"/>
            </a:lvl1pPr>
            <a:lvl2pPr marL="0" indent="457200" algn="l">
              <a:spcBef>
                <a:spcPts val="1800"/>
              </a:spcBef>
              <a:defRPr sz="1400"/>
            </a:lvl2pPr>
            <a:lvl3pPr marL="0" indent="914400" algn="l">
              <a:spcBef>
                <a:spcPts val="1800"/>
              </a:spcBef>
              <a:defRPr sz="1400"/>
            </a:lvl3pPr>
            <a:lvl4pPr marL="0" indent="1371600" algn="l">
              <a:spcBef>
                <a:spcPts val="1800"/>
              </a:spcBef>
              <a:defRPr sz="1400"/>
            </a:lvl4pPr>
            <a:lvl5pPr marL="0" indent="1828800" algn="l">
              <a:spcBef>
                <a:spcPts val="18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6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677"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678"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6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86"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687" name="Body Level One…"/>
          <p:cNvSpPr txBox="1"/>
          <p:nvPr>
            <p:ph type="body" sz="half" idx="1"/>
          </p:nvPr>
        </p:nvSpPr>
        <p:spPr>
          <a:xfrm>
            <a:off x="990600" y="2159000"/>
            <a:ext cx="39370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6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95"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696"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6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0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05" name="Body Level One…"/>
          <p:cNvSpPr txBox="1"/>
          <p:nvPr>
            <p:ph type="body" sz="quarter" idx="1"/>
          </p:nvPr>
        </p:nvSpPr>
        <p:spPr>
          <a:xfrm>
            <a:off x="990600" y="2159000"/>
            <a:ext cx="18923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7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13"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714"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715"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7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23"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508000" y="303213"/>
            <a:ext cx="3343275" cy="1290638"/>
          </a:xfrm>
          <a:prstGeom prst="rect">
            <a:avLst/>
          </a:prstGeom>
        </p:spPr>
        <p:txBody>
          <a:bodyPr/>
          <a:lstStyle>
            <a:lvl1pPr algn="l">
              <a:defRPr b="1" sz="2000"/>
            </a:lvl1pPr>
          </a:lstStyle>
          <a:p>
            <a:pPr/>
            <a:r>
              <a:t>Title Text</a:t>
            </a:r>
          </a:p>
        </p:txBody>
      </p:sp>
      <p:sp>
        <p:nvSpPr>
          <p:cNvPr id="73" name="Body Level One…"/>
          <p:cNvSpPr txBox="1"/>
          <p:nvPr>
            <p:ph type="body" idx="1"/>
          </p:nvPr>
        </p:nvSpPr>
        <p:spPr>
          <a:xfrm>
            <a:off x="3971925" y="303213"/>
            <a:ext cx="5680075" cy="6503987"/>
          </a:xfrm>
          <a:prstGeom prst="rect">
            <a:avLst/>
          </a:prstGeom>
        </p:spPr>
        <p:txBody>
          <a:bodyPr>
            <a:normAutofit fontScale="100000" lnSpcReduction="0"/>
          </a:bodyPr>
          <a:lstStyle>
            <a:lvl1pPr>
              <a:defRPr sz="3200"/>
            </a:lvl1pPr>
            <a:lvl2pPr>
              <a:defRPr sz="3200"/>
            </a:lvl2pPr>
            <a:lvl3pPr>
              <a:defRPr sz="3200"/>
            </a:lvl3pPr>
            <a:lvl4pPr>
              <a:defRPr sz="3200"/>
            </a:lvl4pPr>
            <a:lvl5pPr>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508000" y="1593850"/>
            <a:ext cx="3343275" cy="5213350"/>
          </a:xfrm>
          <a:prstGeom prst="rect">
            <a:avLst/>
          </a:prstGeom>
        </p:spPr>
        <p:txBody>
          <a:bodyPr>
            <a:normAutofit fontScale="100000" lnSpcReduction="0"/>
          </a:bodyPr>
          <a:lstStyle/>
          <a:p>
            <a:pPr marL="0" indent="0">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38"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739"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740"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7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748"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749"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750"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7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758"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759"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7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67"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68" name="Body Level One…"/>
          <p:cNvSpPr txBox="1"/>
          <p:nvPr>
            <p:ph type="body" sz="quarter" idx="1"/>
          </p:nvPr>
        </p:nvSpPr>
        <p:spPr>
          <a:xfrm>
            <a:off x="6057900" y="2159000"/>
            <a:ext cx="31115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7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776"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777"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7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85"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786" name="Body Level One…"/>
          <p:cNvSpPr txBox="1"/>
          <p:nvPr>
            <p:ph type="body" sz="quarter" idx="1"/>
          </p:nvPr>
        </p:nvSpPr>
        <p:spPr>
          <a:xfrm>
            <a:off x="6057900" y="2159000"/>
            <a:ext cx="147955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7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94"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795"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796"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7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04"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19"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820"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821"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8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990725" y="5334000"/>
            <a:ext cx="6096000" cy="630238"/>
          </a:xfrm>
          <a:prstGeom prst="rect">
            <a:avLst/>
          </a:prstGeom>
        </p:spPr>
        <p:txBody>
          <a:bodyPr/>
          <a:lstStyle>
            <a:lvl1pPr algn="l">
              <a:defRPr b="1" sz="2000"/>
            </a:lvl1pPr>
          </a:lstStyle>
          <a:p>
            <a:pPr/>
            <a:r>
              <a:t>Title Text</a:t>
            </a:r>
          </a:p>
        </p:txBody>
      </p:sp>
      <p:sp>
        <p:nvSpPr>
          <p:cNvPr id="83"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84" name="Body Level One…"/>
          <p:cNvSpPr txBox="1"/>
          <p:nvPr>
            <p:ph type="body" sz="quarter" idx="1"/>
          </p:nvPr>
        </p:nvSpPr>
        <p:spPr>
          <a:xfrm>
            <a:off x="1990725" y="5964237"/>
            <a:ext cx="6096000" cy="893763"/>
          </a:xfrm>
          <a:prstGeom prst="rect">
            <a:avLst/>
          </a:prstGeom>
        </p:spPr>
        <p:txBody>
          <a:bodyPr>
            <a:normAutofit fontScale="100000" lnSpcReduction="0"/>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9"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830"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831"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8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E5E5E5"/>
        </a:solidFill>
      </p:bgPr>
    </p:bg>
    <p:spTree>
      <p:nvGrpSpPr>
        <p:cNvPr id="1" name=""/>
        <p:cNvGrpSpPr/>
        <p:nvPr/>
      </p:nvGrpSpPr>
      <p:grpSpPr>
        <a:xfrm>
          <a:off x="0" y="0"/>
          <a:ext cx="0" cy="0"/>
          <a:chOff x="0" y="0"/>
          <a:chExt cx="0" cy="0"/>
        </a:xfrm>
      </p:grpSpPr>
      <p:pic>
        <p:nvPicPr>
          <p:cNvPr id="83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40" name="Title Text"/>
          <p:cNvSpPr txBox="1"/>
          <p:nvPr>
            <p:ph type="title"/>
          </p:nvPr>
        </p:nvSpPr>
        <p:spPr>
          <a:xfrm>
            <a:off x="762000" y="2366963"/>
            <a:ext cx="8636000" cy="1633537"/>
          </a:xfrm>
          <a:prstGeom prst="rect">
            <a:avLst/>
          </a:prstGeom>
        </p:spPr>
        <p:txBody>
          <a:bodyPr lIns="0" tIns="0" rIns="0" bIns="0" anchor="ctr"/>
          <a:lstStyle/>
          <a:p>
            <a:pPr/>
            <a:r>
              <a:t>Title Text</a:t>
            </a:r>
          </a:p>
        </p:txBody>
      </p:sp>
      <p:sp>
        <p:nvSpPr>
          <p:cNvPr id="841" name="Body Level One…"/>
          <p:cNvSpPr txBox="1"/>
          <p:nvPr>
            <p:ph type="body" sz="quarter" idx="1"/>
          </p:nvPr>
        </p:nvSpPr>
        <p:spPr>
          <a:xfrm>
            <a:off x="1524000" y="4318000"/>
            <a:ext cx="7112000" cy="1947864"/>
          </a:xfrm>
          <a:prstGeom prst="rect">
            <a:avLst/>
          </a:prstGeom>
        </p:spPr>
        <p:txBody>
          <a:bodyPr anchor="ctr">
            <a:normAutofit fontScale="100000" lnSpcReduction="0"/>
          </a:bodyPr>
          <a:lstStyle>
            <a:lvl1pPr marL="0" indent="0">
              <a:spcBef>
                <a:spcPts val="2900"/>
              </a:spcBef>
              <a:defRPr sz="2400"/>
            </a:lvl1pPr>
            <a:lvl2pPr marL="0" indent="457200">
              <a:spcBef>
                <a:spcPts val="2900"/>
              </a:spcBef>
              <a:defRPr sz="2400"/>
            </a:lvl2pPr>
            <a:lvl3pPr marL="0" indent="914400">
              <a:spcBef>
                <a:spcPts val="2900"/>
              </a:spcBef>
              <a:defRPr sz="2400"/>
            </a:lvl3pPr>
            <a:lvl4pPr marL="0" indent="1371600">
              <a:spcBef>
                <a:spcPts val="2900"/>
              </a:spcBef>
              <a:defRPr sz="2400"/>
            </a:lvl4pPr>
            <a:lvl5pPr marL="0" indent="1828800">
              <a:spcBef>
                <a:spcPts val="29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8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E5E5E5"/>
        </a:solidFill>
      </p:bgPr>
    </p:bg>
    <p:spTree>
      <p:nvGrpSpPr>
        <p:cNvPr id="1" name=""/>
        <p:cNvGrpSpPr/>
        <p:nvPr/>
      </p:nvGrpSpPr>
      <p:grpSpPr>
        <a:xfrm>
          <a:off x="0" y="0"/>
          <a:ext cx="0" cy="0"/>
          <a:chOff x="0" y="0"/>
          <a:chExt cx="0" cy="0"/>
        </a:xfrm>
      </p:grpSpPr>
      <p:pic>
        <p:nvPicPr>
          <p:cNvPr id="84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50"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51" name="Body Level One…"/>
          <p:cNvSpPr txBox="1"/>
          <p:nvPr>
            <p:ph type="body" sz="half" idx="1"/>
          </p:nvPr>
        </p:nvSpPr>
        <p:spPr>
          <a:xfrm>
            <a:off x="990600" y="2159000"/>
            <a:ext cx="39370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defRPr sz="2400"/>
            </a:lvl1pPr>
            <a:lvl2pPr marL="923925" indent="-377825" algn="l">
              <a:spcBef>
                <a:spcPts val="2900"/>
              </a:spcBef>
              <a:buSzPct val="171000"/>
              <a:buFont typeface="Gill Sans"/>
              <a:buChar char="•"/>
              <a:defRPr sz="2400"/>
            </a:lvl2pPr>
            <a:lvl3pPr marL="1266825" indent="-377825" algn="l">
              <a:spcBef>
                <a:spcPts val="2900"/>
              </a:spcBef>
              <a:buSzPct val="171000"/>
              <a:buFont typeface="Gill Sans"/>
              <a:buChar char="•"/>
              <a:defRPr sz="2400"/>
            </a:lvl3pPr>
            <a:lvl4pPr marL="1622425" indent="-377825" algn="l">
              <a:spcBef>
                <a:spcPts val="2900"/>
              </a:spcBef>
              <a:buSzPct val="171000"/>
              <a:buFont typeface="Gill Sans"/>
              <a:buChar char="•"/>
              <a:defRPr sz="2400"/>
            </a:lvl4pPr>
            <a:lvl5pPr marL="1965325" indent="-377825" algn="l">
              <a:spcBef>
                <a:spcPts val="2900"/>
              </a:spcBef>
              <a:buSzPct val="171000"/>
              <a:buFont typeface="Gill Sans"/>
              <a:buChar char="•"/>
              <a:defRPr sz="2400"/>
            </a:lvl5pPr>
          </a:lstStyle>
          <a:p>
            <a:pPr/>
            <a:r>
              <a:t>Body Level One</a:t>
            </a:r>
          </a:p>
          <a:p>
            <a:pPr lvl="1"/>
            <a:r>
              <a:t>Body Level Two</a:t>
            </a:r>
          </a:p>
          <a:p>
            <a:pPr lvl="2"/>
            <a:r>
              <a:t>Body Level Three</a:t>
            </a:r>
          </a:p>
          <a:p>
            <a:pPr lvl="3"/>
            <a:r>
              <a:t>Body Level Four</a:t>
            </a:r>
          </a:p>
          <a:p>
            <a:pPr lvl="4"/>
            <a:r>
              <a:t>Body Level Five</a:t>
            </a:r>
          </a:p>
        </p:txBody>
      </p:sp>
      <p:sp>
        <p:nvSpPr>
          <p:cNvPr id="8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E5E5E5"/>
        </a:solidFill>
      </p:bgPr>
    </p:bg>
    <p:spTree>
      <p:nvGrpSpPr>
        <p:cNvPr id="1" name=""/>
        <p:cNvGrpSpPr/>
        <p:nvPr/>
      </p:nvGrpSpPr>
      <p:grpSpPr>
        <a:xfrm>
          <a:off x="0" y="0"/>
          <a:ext cx="0" cy="0"/>
          <a:chOff x="0" y="0"/>
          <a:chExt cx="0" cy="0"/>
        </a:xfrm>
      </p:grpSpPr>
      <p:pic>
        <p:nvPicPr>
          <p:cNvPr id="85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60" name="Title Text"/>
          <p:cNvSpPr txBox="1"/>
          <p:nvPr>
            <p:ph type="title"/>
          </p:nvPr>
        </p:nvSpPr>
        <p:spPr>
          <a:xfrm>
            <a:off x="803275" y="4895850"/>
            <a:ext cx="8636000" cy="1514475"/>
          </a:xfrm>
          <a:prstGeom prst="rect">
            <a:avLst/>
          </a:prstGeom>
        </p:spPr>
        <p:txBody>
          <a:bodyPr lIns="0" tIns="0" rIns="0" bIns="0" anchor="t"/>
          <a:lstStyle>
            <a:lvl1pPr algn="l">
              <a:defRPr b="1" cap="all" sz="4000"/>
            </a:lvl1pPr>
          </a:lstStyle>
          <a:p>
            <a:pPr/>
            <a:r>
              <a:t>Title Text</a:t>
            </a:r>
          </a:p>
        </p:txBody>
      </p:sp>
      <p:sp>
        <p:nvSpPr>
          <p:cNvPr id="861" name="Body Level One…"/>
          <p:cNvSpPr txBox="1"/>
          <p:nvPr>
            <p:ph type="body" sz="quarter" idx="1"/>
          </p:nvPr>
        </p:nvSpPr>
        <p:spPr>
          <a:xfrm>
            <a:off x="803275" y="3228975"/>
            <a:ext cx="8636000" cy="1666875"/>
          </a:xfrm>
          <a:prstGeom prst="rect">
            <a:avLst/>
          </a:prstGeom>
        </p:spPr>
        <p:txBody>
          <a:bodyPr anchor="b">
            <a:normAutofit fontScale="100000" lnSpcReduction="0"/>
          </a:bodyPr>
          <a:lstStyle>
            <a:lvl1pPr marL="0" indent="0" algn="l">
              <a:spcBef>
                <a:spcPts val="2900"/>
              </a:spcBef>
              <a:defRPr sz="2000"/>
            </a:lvl1pPr>
            <a:lvl2pPr marL="0" indent="457200" algn="l">
              <a:spcBef>
                <a:spcPts val="2900"/>
              </a:spcBef>
              <a:defRPr sz="2000"/>
            </a:lvl2pPr>
            <a:lvl3pPr marL="0" indent="914400" algn="l">
              <a:spcBef>
                <a:spcPts val="2900"/>
              </a:spcBef>
              <a:defRPr sz="2000"/>
            </a:lvl3pPr>
            <a:lvl4pPr marL="0" indent="1371600" algn="l">
              <a:spcBef>
                <a:spcPts val="2900"/>
              </a:spcBef>
              <a:defRPr sz="2000"/>
            </a:lvl4pPr>
            <a:lvl5pPr marL="0" indent="1828800" algn="l">
              <a:spcBef>
                <a:spcPts val="2900"/>
              </a:spcBef>
              <a:defRPr sz="2000"/>
            </a:lvl5pPr>
          </a:lstStyle>
          <a:p>
            <a:pPr/>
            <a:r>
              <a:t>Body Level One</a:t>
            </a:r>
          </a:p>
          <a:p>
            <a:pPr lvl="1"/>
            <a:r>
              <a:t>Body Level Two</a:t>
            </a:r>
          </a:p>
          <a:p>
            <a:pPr lvl="2"/>
            <a:r>
              <a:t>Body Level Three</a:t>
            </a:r>
          </a:p>
          <a:p>
            <a:pPr lvl="3"/>
            <a:r>
              <a:t>Body Level Four</a:t>
            </a:r>
          </a:p>
          <a:p>
            <a:pPr lvl="4"/>
            <a:r>
              <a:t>Body Level Five</a:t>
            </a:r>
          </a:p>
        </p:txBody>
      </p:sp>
      <p:sp>
        <p:nvSpPr>
          <p:cNvPr id="8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E5E5E5"/>
        </a:solidFill>
      </p:bgPr>
    </p:bg>
    <p:spTree>
      <p:nvGrpSpPr>
        <p:cNvPr id="1" name=""/>
        <p:cNvGrpSpPr/>
        <p:nvPr/>
      </p:nvGrpSpPr>
      <p:grpSpPr>
        <a:xfrm>
          <a:off x="0" y="0"/>
          <a:ext cx="0" cy="0"/>
          <a:chOff x="0" y="0"/>
          <a:chExt cx="0" cy="0"/>
        </a:xfrm>
      </p:grpSpPr>
      <p:pic>
        <p:nvPicPr>
          <p:cNvPr id="86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70"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71" name="Body Level One…"/>
          <p:cNvSpPr txBox="1"/>
          <p:nvPr>
            <p:ph type="body" sz="quarter" idx="1"/>
          </p:nvPr>
        </p:nvSpPr>
        <p:spPr>
          <a:xfrm>
            <a:off x="990600" y="2159000"/>
            <a:ext cx="1892300" cy="4470400"/>
          </a:xfrm>
          <a:prstGeom prst="rect">
            <a:avLst/>
          </a:prstGeom>
        </p:spPr>
        <p:txBody>
          <a:bodyPr anchor="ctr">
            <a:normAutofit fontScale="100000" lnSpcReduction="0"/>
          </a:bodyPr>
          <a:lstStyle>
            <a:lvl1pPr marL="581025" indent="-377825" algn="l">
              <a:spcBef>
                <a:spcPts val="2900"/>
              </a:spcBef>
              <a:buSzPct val="171000"/>
              <a:buFont typeface="Gill Sans"/>
              <a:buChar char="•"/>
            </a:lvl1pPr>
            <a:lvl2pPr marL="986895" indent="-440795" algn="l">
              <a:spcBef>
                <a:spcPts val="2900"/>
              </a:spcBef>
              <a:buSzPct val="171000"/>
              <a:buFont typeface="Gill Sans"/>
              <a:buChar char="•"/>
            </a:lvl2pPr>
            <a:lvl3pPr marL="1417954" indent="-528954" algn="l">
              <a:spcBef>
                <a:spcPts val="2900"/>
              </a:spcBef>
              <a:buSzPct val="171000"/>
              <a:buFont typeface="Gill Sans"/>
              <a:buChar char="•"/>
            </a:lvl3pPr>
            <a:lvl4pPr marL="1832327" indent="-587727" algn="l">
              <a:spcBef>
                <a:spcPts val="2900"/>
              </a:spcBef>
              <a:buSzPct val="171000"/>
              <a:buFont typeface="Gill Sans"/>
              <a:buChar char="•"/>
            </a:lvl4pPr>
            <a:lvl5pPr marL="2175227" indent="-587727" algn="l">
              <a:spcBef>
                <a:spcPts val="2900"/>
              </a:spcBef>
              <a:buSzPct val="171000"/>
              <a:buFont typeface="Gill Sans"/>
              <a:buChar char="•"/>
            </a:lvl5pPr>
          </a:lstStyle>
          <a:p>
            <a:pPr/>
            <a:r>
              <a:t>Body Level One</a:t>
            </a:r>
          </a:p>
          <a:p>
            <a:pPr lvl="1"/>
            <a:r>
              <a:t>Body Level Two</a:t>
            </a:r>
          </a:p>
          <a:p>
            <a:pPr lvl="2"/>
            <a:r>
              <a:t>Body Level Three</a:t>
            </a:r>
          </a:p>
          <a:p>
            <a:pPr lvl="3"/>
            <a:r>
              <a:t>Body Level Four</a:t>
            </a:r>
          </a:p>
          <a:p>
            <a:pPr lvl="4"/>
            <a:r>
              <a:t>Body Level Five</a:t>
            </a:r>
          </a:p>
        </p:txBody>
      </p:sp>
      <p:sp>
        <p:nvSpPr>
          <p:cNvPr id="8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E5E5E5"/>
        </a:solidFill>
      </p:bgPr>
    </p:bg>
    <p:spTree>
      <p:nvGrpSpPr>
        <p:cNvPr id="1" name=""/>
        <p:cNvGrpSpPr/>
        <p:nvPr/>
      </p:nvGrpSpPr>
      <p:grpSpPr>
        <a:xfrm>
          <a:off x="0" y="0"/>
          <a:ext cx="0" cy="0"/>
          <a:chOff x="0" y="0"/>
          <a:chExt cx="0" cy="0"/>
        </a:xfrm>
      </p:grpSpPr>
      <p:pic>
        <p:nvPicPr>
          <p:cNvPr id="87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80" name="Title Text"/>
          <p:cNvSpPr txBox="1"/>
          <p:nvPr>
            <p:ph type="title"/>
          </p:nvPr>
        </p:nvSpPr>
        <p:spPr>
          <a:xfrm>
            <a:off x="508000" y="304800"/>
            <a:ext cx="9144000" cy="1270000"/>
          </a:xfrm>
          <a:prstGeom prst="rect">
            <a:avLst/>
          </a:prstGeom>
        </p:spPr>
        <p:txBody>
          <a:bodyPr lIns="0" tIns="0" rIns="0" bIns="0" anchor="ctr"/>
          <a:lstStyle/>
          <a:p>
            <a:pPr/>
            <a:r>
              <a:t>Title Text</a:t>
            </a:r>
          </a:p>
        </p:txBody>
      </p:sp>
      <p:sp>
        <p:nvSpPr>
          <p:cNvPr id="881" name="Body Level One…"/>
          <p:cNvSpPr txBox="1"/>
          <p:nvPr>
            <p:ph type="body" sz="quarter" idx="1"/>
          </p:nvPr>
        </p:nvSpPr>
        <p:spPr>
          <a:xfrm>
            <a:off x="508000" y="1704975"/>
            <a:ext cx="4489450" cy="711200"/>
          </a:xfrm>
          <a:prstGeom prst="rect">
            <a:avLst/>
          </a:prstGeom>
        </p:spPr>
        <p:txBody>
          <a:bodyPr anchor="b">
            <a:normAutofit fontScale="100000" lnSpcReduction="0"/>
          </a:bodyPr>
          <a:lstStyle>
            <a:lvl1pPr marL="0" indent="0" algn="l">
              <a:spcBef>
                <a:spcPts val="2900"/>
              </a:spcBef>
              <a:defRPr b="1" sz="2400"/>
            </a:lvl1pPr>
            <a:lvl2pPr marL="0" indent="457200" algn="l">
              <a:spcBef>
                <a:spcPts val="2900"/>
              </a:spcBef>
              <a:defRPr b="1" sz="2400"/>
            </a:lvl2pPr>
            <a:lvl3pPr marL="0" indent="914400" algn="l">
              <a:spcBef>
                <a:spcPts val="2900"/>
              </a:spcBef>
              <a:defRPr b="1" sz="2400"/>
            </a:lvl3pPr>
            <a:lvl4pPr marL="0" indent="1371600" algn="l">
              <a:spcBef>
                <a:spcPts val="2900"/>
              </a:spcBef>
              <a:defRPr b="1" sz="2400"/>
            </a:lvl4pPr>
            <a:lvl5pPr marL="0" indent="1828800" algn="l">
              <a:spcBef>
                <a:spcPts val="2900"/>
              </a:spcBef>
              <a:defRPr b="1" sz="2400"/>
            </a:lvl5pPr>
          </a:lstStyle>
          <a:p>
            <a:pPr/>
            <a:r>
              <a:t>Body Level One</a:t>
            </a:r>
          </a:p>
          <a:p>
            <a:pPr lvl="1"/>
            <a:r>
              <a:t>Body Level Two</a:t>
            </a:r>
          </a:p>
          <a:p>
            <a:pPr lvl="2"/>
            <a:r>
              <a:t>Body Level Three</a:t>
            </a:r>
          </a:p>
          <a:p>
            <a:pPr lvl="3"/>
            <a:r>
              <a:t>Body Level Four</a:t>
            </a:r>
          </a:p>
          <a:p>
            <a:pPr lvl="4"/>
            <a:r>
              <a:t>Body Level Five</a:t>
            </a:r>
          </a:p>
        </p:txBody>
      </p:sp>
      <p:sp>
        <p:nvSpPr>
          <p:cNvPr id="882" name="Text Placeholder 4"/>
          <p:cNvSpPr/>
          <p:nvPr>
            <p:ph type="body" sz="quarter" idx="21"/>
          </p:nvPr>
        </p:nvSpPr>
        <p:spPr>
          <a:xfrm>
            <a:off x="5160962" y="1704975"/>
            <a:ext cx="4491038" cy="711200"/>
          </a:xfrm>
          <a:prstGeom prst="rect">
            <a:avLst/>
          </a:prstGeom>
        </p:spPr>
        <p:txBody>
          <a:bodyPr anchor="b">
            <a:normAutofit fontScale="100000" lnSpcReduction="0"/>
          </a:bodyPr>
          <a:lstStyle/>
          <a:p>
            <a:pPr marL="0" indent="0" algn="l">
              <a:spcBef>
                <a:spcPts val="2900"/>
              </a:spcBef>
              <a:defRPr b="1" sz="2400"/>
            </a:pPr>
          </a:p>
        </p:txBody>
      </p:sp>
      <p:sp>
        <p:nvSpPr>
          <p:cNvPr id="8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E5E5E5"/>
        </a:solidFill>
      </p:bgPr>
    </p:bg>
    <p:spTree>
      <p:nvGrpSpPr>
        <p:cNvPr id="1" name=""/>
        <p:cNvGrpSpPr/>
        <p:nvPr/>
      </p:nvGrpSpPr>
      <p:grpSpPr>
        <a:xfrm>
          <a:off x="0" y="0"/>
          <a:ext cx="0" cy="0"/>
          <a:chOff x="0" y="0"/>
          <a:chExt cx="0" cy="0"/>
        </a:xfrm>
      </p:grpSpPr>
      <p:pic>
        <p:nvPicPr>
          <p:cNvPr id="890"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891" name="Title Text"/>
          <p:cNvSpPr txBox="1"/>
          <p:nvPr>
            <p:ph type="title"/>
          </p:nvPr>
        </p:nvSpPr>
        <p:spPr>
          <a:xfrm>
            <a:off x="990600" y="203200"/>
            <a:ext cx="8178800" cy="1905000"/>
          </a:xfrm>
          <a:prstGeom prst="rect">
            <a:avLst/>
          </a:prstGeom>
        </p:spPr>
        <p:txBody>
          <a:bodyPr lIns="0" tIns="0" rIns="0" bIns="0" anchor="ctr"/>
          <a:lstStyle/>
          <a:p>
            <a:pPr/>
            <a:r>
              <a:t>Title Text</a:t>
            </a:r>
          </a:p>
        </p:txBody>
      </p:sp>
      <p:sp>
        <p:nvSpPr>
          <p:cNvPr id="8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E5E5E5"/>
        </a:solidFill>
      </p:bgPr>
    </p:bg>
    <p:spTree>
      <p:nvGrpSpPr>
        <p:cNvPr id="1" name=""/>
        <p:cNvGrpSpPr/>
        <p:nvPr/>
      </p:nvGrpSpPr>
      <p:grpSpPr>
        <a:xfrm>
          <a:off x="0" y="0"/>
          <a:ext cx="0" cy="0"/>
          <a:chOff x="0" y="0"/>
          <a:chExt cx="0" cy="0"/>
        </a:xfrm>
      </p:grpSpPr>
      <p:pic>
        <p:nvPicPr>
          <p:cNvPr id="899"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E5E5E5"/>
        </a:solidFill>
      </p:bgPr>
    </p:bg>
    <p:spTree>
      <p:nvGrpSpPr>
        <p:cNvPr id="1" name=""/>
        <p:cNvGrpSpPr/>
        <p:nvPr/>
      </p:nvGrpSpPr>
      <p:grpSpPr>
        <a:xfrm>
          <a:off x="0" y="0"/>
          <a:ext cx="0" cy="0"/>
          <a:chOff x="0" y="0"/>
          <a:chExt cx="0" cy="0"/>
        </a:xfrm>
      </p:grpSpPr>
      <p:pic>
        <p:nvPicPr>
          <p:cNvPr id="907"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08" name="Title Text"/>
          <p:cNvSpPr txBox="1"/>
          <p:nvPr>
            <p:ph type="title"/>
          </p:nvPr>
        </p:nvSpPr>
        <p:spPr>
          <a:xfrm>
            <a:off x="508000" y="303213"/>
            <a:ext cx="3343275" cy="1290638"/>
          </a:xfrm>
          <a:prstGeom prst="rect">
            <a:avLst/>
          </a:prstGeom>
        </p:spPr>
        <p:txBody>
          <a:bodyPr lIns="0" tIns="0" rIns="0" bIns="0"/>
          <a:lstStyle>
            <a:lvl1pPr algn="l">
              <a:defRPr b="1" sz="2000"/>
            </a:lvl1pPr>
          </a:lstStyle>
          <a:p>
            <a:pPr/>
            <a:r>
              <a:t>Title Text</a:t>
            </a:r>
          </a:p>
        </p:txBody>
      </p:sp>
      <p:sp>
        <p:nvSpPr>
          <p:cNvPr id="909" name="Body Level One…"/>
          <p:cNvSpPr txBox="1"/>
          <p:nvPr>
            <p:ph type="body" idx="1"/>
          </p:nvPr>
        </p:nvSpPr>
        <p:spPr>
          <a:xfrm>
            <a:off x="3971925" y="303213"/>
            <a:ext cx="5680075" cy="6503987"/>
          </a:xfrm>
          <a:prstGeom prst="rect">
            <a:avLst/>
          </a:prstGeom>
        </p:spPr>
        <p:txBody>
          <a:bodyPr anchor="ctr">
            <a:normAutofit fontScale="100000" lnSpcReduction="0"/>
          </a:bodyPr>
          <a:lstStyle>
            <a:lvl1pPr marL="581025" indent="-377825" algn="l">
              <a:spcBef>
                <a:spcPts val="2900"/>
              </a:spcBef>
              <a:buSzPct val="171000"/>
              <a:buFont typeface="Gill Sans"/>
              <a:buChar char="•"/>
              <a:defRPr sz="3200"/>
            </a:lvl1pPr>
            <a:lvl2pPr marL="977900" indent="-431800" algn="l">
              <a:spcBef>
                <a:spcPts val="2900"/>
              </a:spcBef>
              <a:buSzPct val="171000"/>
              <a:buFont typeface="Gill Sans"/>
              <a:buChar char="•"/>
              <a:defRPr sz="3200"/>
            </a:lvl2pPr>
            <a:lvl3pPr marL="1392766" indent="-503766" algn="l">
              <a:spcBef>
                <a:spcPts val="2900"/>
              </a:spcBef>
              <a:buSzPct val="171000"/>
              <a:buFont typeface="Gill Sans"/>
              <a:buChar char="•"/>
              <a:defRPr sz="3200"/>
            </a:lvl3pPr>
            <a:lvl4pPr marL="1849120" indent="-604520" algn="l">
              <a:spcBef>
                <a:spcPts val="2900"/>
              </a:spcBef>
              <a:buSzPct val="171000"/>
              <a:buFont typeface="Gill Sans"/>
              <a:buChar char="•"/>
              <a:defRPr sz="3200"/>
            </a:lvl4pPr>
            <a:lvl5pPr marL="2192020" indent="-604520" algn="l">
              <a:spcBef>
                <a:spcPts val="2900"/>
              </a:spcBef>
              <a:buSzPct val="171000"/>
              <a:buFont typeface="Gill Sans"/>
              <a:buChar char="•"/>
              <a:defRPr sz="3200"/>
            </a:lvl5pPr>
          </a:lstStyle>
          <a:p>
            <a:pPr/>
            <a:r>
              <a:t>Body Level One</a:t>
            </a:r>
          </a:p>
          <a:p>
            <a:pPr lvl="1"/>
            <a:r>
              <a:t>Body Level Two</a:t>
            </a:r>
          </a:p>
          <a:p>
            <a:pPr lvl="2"/>
            <a:r>
              <a:t>Body Level Three</a:t>
            </a:r>
          </a:p>
          <a:p>
            <a:pPr lvl="3"/>
            <a:r>
              <a:t>Body Level Four</a:t>
            </a:r>
          </a:p>
          <a:p>
            <a:pPr lvl="4"/>
            <a:r>
              <a:t>Body Level Five</a:t>
            </a:r>
          </a:p>
        </p:txBody>
      </p:sp>
      <p:sp>
        <p:nvSpPr>
          <p:cNvPr id="910" name="Text Placeholder 3"/>
          <p:cNvSpPr/>
          <p:nvPr>
            <p:ph type="body" sz="half" idx="21"/>
          </p:nvPr>
        </p:nvSpPr>
        <p:spPr>
          <a:xfrm>
            <a:off x="508000" y="1593850"/>
            <a:ext cx="3343275" cy="5213350"/>
          </a:xfrm>
          <a:prstGeom prst="rect">
            <a:avLst/>
          </a:prstGeom>
        </p:spPr>
        <p:txBody>
          <a:bodyPr anchor="ctr">
            <a:normAutofit fontScale="100000" lnSpcReduction="0"/>
          </a:bodyPr>
          <a:lstStyle/>
          <a:p>
            <a:pPr marL="0" indent="0" algn="l">
              <a:spcBef>
                <a:spcPts val="2900"/>
              </a:spcBef>
              <a:defRPr sz="1400"/>
            </a:pPr>
          </a:p>
        </p:txBody>
      </p:sp>
      <p:sp>
        <p:nvSpPr>
          <p:cNvPr id="9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E5E5E5"/>
        </a:solidFill>
      </p:bgPr>
    </p:bg>
    <p:spTree>
      <p:nvGrpSpPr>
        <p:cNvPr id="1" name=""/>
        <p:cNvGrpSpPr/>
        <p:nvPr/>
      </p:nvGrpSpPr>
      <p:grpSpPr>
        <a:xfrm>
          <a:off x="0" y="0"/>
          <a:ext cx="0" cy="0"/>
          <a:chOff x="0" y="0"/>
          <a:chExt cx="0" cy="0"/>
        </a:xfrm>
      </p:grpSpPr>
      <p:pic>
        <p:nvPicPr>
          <p:cNvPr id="918" name="Picture 1" descr="Picture 1"/>
          <p:cNvPicPr>
            <a:picLocks noChangeAspect="1"/>
          </p:cNvPicPr>
          <p:nvPr/>
        </p:nvPicPr>
        <p:blipFill>
          <a:blip r:embed="rId2">
            <a:extLst/>
          </a:blip>
          <a:stretch>
            <a:fillRect/>
          </a:stretch>
        </p:blipFill>
        <p:spPr>
          <a:xfrm>
            <a:off x="0" y="0"/>
            <a:ext cx="10160000" cy="7620000"/>
          </a:xfrm>
          <a:prstGeom prst="rect">
            <a:avLst/>
          </a:prstGeom>
          <a:ln w="12700">
            <a:miter lim="400000"/>
          </a:ln>
        </p:spPr>
      </p:pic>
      <p:sp>
        <p:nvSpPr>
          <p:cNvPr id="919" name="Title Text"/>
          <p:cNvSpPr txBox="1"/>
          <p:nvPr>
            <p:ph type="title"/>
          </p:nvPr>
        </p:nvSpPr>
        <p:spPr>
          <a:xfrm>
            <a:off x="1990725" y="5334000"/>
            <a:ext cx="6096000" cy="630238"/>
          </a:xfrm>
          <a:prstGeom prst="rect">
            <a:avLst/>
          </a:prstGeom>
        </p:spPr>
        <p:txBody>
          <a:bodyPr lIns="0" tIns="0" rIns="0" bIns="0"/>
          <a:lstStyle>
            <a:lvl1pPr algn="l">
              <a:defRPr b="1" sz="2000"/>
            </a:lvl1pPr>
          </a:lstStyle>
          <a:p>
            <a:pPr/>
            <a:r>
              <a:t>Title Text</a:t>
            </a:r>
          </a:p>
        </p:txBody>
      </p:sp>
      <p:sp>
        <p:nvSpPr>
          <p:cNvPr id="920" name="Picture Placeholder 2"/>
          <p:cNvSpPr/>
          <p:nvPr>
            <p:ph type="pic" sz="half" idx="21"/>
          </p:nvPr>
        </p:nvSpPr>
        <p:spPr>
          <a:xfrm>
            <a:off x="1990725" y="681037"/>
            <a:ext cx="6096000" cy="4572001"/>
          </a:xfrm>
          <a:prstGeom prst="rect">
            <a:avLst/>
          </a:prstGeom>
        </p:spPr>
        <p:txBody>
          <a:bodyPr lIns="91439" tIns="45719" rIns="91439" bIns="45719"/>
          <a:lstStyle/>
          <a:p>
            <a:pPr/>
          </a:p>
        </p:txBody>
      </p:sp>
      <p:sp>
        <p:nvSpPr>
          <p:cNvPr id="921" name="Body Level One…"/>
          <p:cNvSpPr txBox="1"/>
          <p:nvPr>
            <p:ph type="body" sz="quarter" idx="1"/>
          </p:nvPr>
        </p:nvSpPr>
        <p:spPr>
          <a:xfrm>
            <a:off x="1990725" y="5964237"/>
            <a:ext cx="6096000" cy="893763"/>
          </a:xfrm>
          <a:prstGeom prst="rect">
            <a:avLst/>
          </a:prstGeom>
        </p:spPr>
        <p:txBody>
          <a:bodyPr anchor="ctr">
            <a:normAutofit fontScale="100000" lnSpcReduction="0"/>
          </a:bodyPr>
          <a:lstStyle>
            <a:lvl1pPr marL="0" indent="0" algn="l">
              <a:spcBef>
                <a:spcPts val="2900"/>
              </a:spcBef>
              <a:defRPr sz="1400"/>
            </a:lvl1pPr>
            <a:lvl2pPr marL="0" indent="457200" algn="l">
              <a:spcBef>
                <a:spcPts val="2900"/>
              </a:spcBef>
              <a:defRPr sz="1400"/>
            </a:lvl2pPr>
            <a:lvl3pPr marL="0" indent="914400" algn="l">
              <a:spcBef>
                <a:spcPts val="2900"/>
              </a:spcBef>
              <a:defRPr sz="1400"/>
            </a:lvl3pPr>
            <a:lvl4pPr marL="0" indent="1371600" algn="l">
              <a:spcBef>
                <a:spcPts val="2900"/>
              </a:spcBef>
              <a:defRPr sz="1400"/>
            </a:lvl4pPr>
            <a:lvl5pPr marL="0" indent="1828800" algn="l">
              <a:spcBef>
                <a:spcPts val="29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9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 Id="rId96" Type="http://schemas.openxmlformats.org/officeDocument/2006/relationships/slideLayout" Target="../slideLayouts/slideLayout95.xml"/><Relationship Id="rId97" Type="http://schemas.openxmlformats.org/officeDocument/2006/relationships/slideLayout" Target="../slideLayouts/slideLayout96.xml"/><Relationship Id="rId98" Type="http://schemas.openxmlformats.org/officeDocument/2006/relationships/slideLayout" Target="../slideLayouts/slideLayout97.xml"/><Relationship Id="rId99" Type="http://schemas.openxmlformats.org/officeDocument/2006/relationships/slideLayout" Target="../slideLayouts/slideLayout98.xml"/><Relationship Id="rId100" Type="http://schemas.openxmlformats.org/officeDocument/2006/relationships/slideLayout" Target="../slideLayouts/slideLayout99.xml"/><Relationship Id="rId101" Type="http://schemas.openxmlformats.org/officeDocument/2006/relationships/slideLayout" Target="../slideLayouts/slideLayout100.xml"/><Relationship Id="rId102" Type="http://schemas.openxmlformats.org/officeDocument/2006/relationships/slideLayout" Target="../slideLayouts/slideLayout101.xml"/><Relationship Id="rId103" Type="http://schemas.openxmlformats.org/officeDocument/2006/relationships/slideLayout" Target="../slideLayouts/slideLayout102.xml"/><Relationship Id="rId104" Type="http://schemas.openxmlformats.org/officeDocument/2006/relationships/slideLayout" Target="../slideLayouts/slideLayout103.xml"/><Relationship Id="rId105" Type="http://schemas.openxmlformats.org/officeDocument/2006/relationships/slideLayout" Target="../slideLayouts/slideLayout104.xml"/><Relationship Id="rId106" Type="http://schemas.openxmlformats.org/officeDocument/2006/relationships/slideLayout" Target="../slideLayouts/slideLayout105.xml"/><Relationship Id="rId107" Type="http://schemas.openxmlformats.org/officeDocument/2006/relationships/slideLayout" Target="../slideLayouts/slideLayout106.xml"/><Relationship Id="rId108" Type="http://schemas.openxmlformats.org/officeDocument/2006/relationships/slideLayout" Target="../slideLayouts/slideLayout107.xml"/><Relationship Id="rId109"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Title Text"/>
          <p:cNvSpPr txBox="1"/>
          <p:nvPr>
            <p:ph type="title"/>
          </p:nvPr>
        </p:nvSpPr>
        <p:spPr>
          <a:xfrm>
            <a:off x="990600" y="1282700"/>
            <a:ext cx="8178800" cy="2578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508000" y="1778000"/>
            <a:ext cx="9144000" cy="50288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910666" y="6859411"/>
            <a:ext cx="2370668" cy="4064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1pPr>
      <a:lvl2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2pPr>
      <a:lvl3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3pPr>
      <a:lvl4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4pPr>
      <a:lvl5pPr marL="0" marR="0" indent="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5pPr>
      <a:lvl6pPr marL="0" marR="0" indent="4572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6pPr>
      <a:lvl7pPr marL="0" marR="0" indent="9144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6400" u="none">
          <a:solidFill>
            <a:srgbClr val="000000"/>
          </a:solidFill>
          <a:uFillTx/>
          <a:latin typeface="+mn-lt"/>
          <a:ea typeface="+mn-ea"/>
          <a:cs typeface="+mn-cs"/>
          <a:sym typeface="Gill Sans"/>
        </a:defRPr>
      </a:lvl9pPr>
    </p:titleStyle>
    <p:bodyStyle>
      <a:lvl1pPr marL="342900" marR="0" indent="-342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1pPr>
      <a:lvl2pPr marL="342900" marR="0" indent="1143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2pPr>
      <a:lvl3pPr marL="342900" marR="0" indent="5715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3pPr>
      <a:lvl4pPr marL="342900" marR="0" indent="10287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4pPr>
      <a:lvl5pPr marL="342900" marR="0" indent="1485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5pPr>
      <a:lvl6pPr marL="342900" marR="0" indent="1143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6pPr>
      <a:lvl7pPr marL="342900" marR="0" indent="5715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7pPr>
      <a:lvl8pPr marL="342900" marR="0" indent="10287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8pPr>
      <a:lvl9pPr marL="342900" marR="0" indent="14859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Gill Sa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audio" Target="../media/media9.wav"/><Relationship Id="rId4" Type="http://schemas.microsoft.com/office/2007/relationships/media" Target="../media/media9.wav"/><Relationship Id="rId5"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eg"/><Relationship Id="rId4" Type="http://schemas.openxmlformats.org/officeDocument/2006/relationships/audio" Target="../media/media10.wav"/><Relationship Id="rId5" Type="http://schemas.microsoft.com/office/2007/relationships/media" Target="../media/media10.wav"/><Relationship Id="rId6"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eg"/><Relationship Id="rId4" Type="http://schemas.openxmlformats.org/officeDocument/2006/relationships/audio" Target="../media/media11.wav"/><Relationship Id="rId5" Type="http://schemas.microsoft.com/office/2007/relationships/media" Target="../media/media11.wav"/><Relationship Id="rId6"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eg"/><Relationship Id="rId4" Type="http://schemas.openxmlformats.org/officeDocument/2006/relationships/audio" Target="../media/media12.wav"/><Relationship Id="rId5" Type="http://schemas.microsoft.com/office/2007/relationships/media" Target="../media/media12.wav"/><Relationship Id="rId6"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jpeg"/><Relationship Id="rId4" Type="http://schemas.openxmlformats.org/officeDocument/2006/relationships/audio" Target="../media/media13.wav"/><Relationship Id="rId5" Type="http://schemas.microsoft.com/office/2007/relationships/media" Target="../media/media13.wav"/><Relationship Id="rId6"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audio" Target="../media/media1.wav"/><Relationship Id="rId4" Type="http://schemas.microsoft.com/office/2007/relationships/media" Target="../media/media1.wav"/><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audio" Target="../media/media2.wav"/><Relationship Id="rId4" Type="http://schemas.microsoft.com/office/2007/relationships/media" Target="../media/media2.wav"/><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audio" Target="../media/media3.wav"/><Relationship Id="rId6" Type="http://schemas.microsoft.com/office/2007/relationships/media" Target="../media/media3.wav"/><Relationship Id="rId7"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eg"/><Relationship Id="rId4" Type="http://schemas.openxmlformats.org/officeDocument/2006/relationships/audio" Target="../media/media4.wav"/><Relationship Id="rId5" Type="http://schemas.microsoft.com/office/2007/relationships/media" Target="../media/media4.wav"/><Relationship Id="rId6"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audio" Target="../media/media5.wav"/><Relationship Id="rId4" Type="http://schemas.microsoft.com/office/2007/relationships/media" Target="../media/media5.wav"/><Relationship Id="rId5"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audio" Target="../media/media6.wav"/><Relationship Id="rId4" Type="http://schemas.microsoft.com/office/2007/relationships/media" Target="../media/media6.wav"/><Relationship Id="rId5"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eg"/><Relationship Id="rId4" Type="http://schemas.openxmlformats.org/officeDocument/2006/relationships/audio" Target="../media/media7.wav"/><Relationship Id="rId5" Type="http://schemas.microsoft.com/office/2007/relationships/media" Target="../media/media7.wav"/><Relationship Id="rId6"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eg"/><Relationship Id="rId4" Type="http://schemas.openxmlformats.org/officeDocument/2006/relationships/audio" Target="../media/media8.wav"/><Relationship Id="rId5" Type="http://schemas.microsoft.com/office/2007/relationships/media" Target="../media/media8.wav"/><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12" name="Rectangle 1"/>
          <p:cNvSpPr txBox="1"/>
          <p:nvPr/>
        </p:nvSpPr>
        <p:spPr>
          <a:xfrm>
            <a:off x="1089025" y="711200"/>
            <a:ext cx="7975600" cy="37338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8500">
                <a:solidFill>
                  <a:srgbClr val="FCA36D"/>
                </a:solidFill>
              </a:defRPr>
            </a:pPr>
            <a:r>
              <a:t>Introduction</a:t>
            </a:r>
          </a:p>
          <a:p>
            <a:pPr>
              <a:defRPr sz="8500">
                <a:solidFill>
                  <a:srgbClr val="FCA36D"/>
                </a:solidFill>
              </a:defRPr>
            </a:pPr>
            <a:r>
              <a:t>to</a:t>
            </a:r>
          </a:p>
          <a:p>
            <a:pPr>
              <a:defRPr sz="8500">
                <a:solidFill>
                  <a:srgbClr val="FCA36D"/>
                </a:solidFill>
              </a:defRPr>
            </a:pPr>
            <a:r>
              <a:t>Postmodernism</a:t>
            </a:r>
          </a:p>
        </p:txBody>
      </p:sp>
      <p:sp>
        <p:nvSpPr>
          <p:cNvPr id="1013" name="Rectangle 2"/>
          <p:cNvSpPr txBox="1"/>
          <p:nvPr/>
        </p:nvSpPr>
        <p:spPr>
          <a:xfrm>
            <a:off x="457200" y="5410199"/>
            <a:ext cx="9245600" cy="1244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500">
                <a:solidFill>
                  <a:srgbClr val="DFFC9E"/>
                </a:solidFill>
              </a:defRPr>
            </a:lvl1pPr>
          </a:lstStyle>
          <a:p>
            <a:pPr/>
            <a:r>
              <a:t>Self- Referentiality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64" name="Rectangle 1"/>
          <p:cNvSpPr txBox="1"/>
          <p:nvPr/>
        </p:nvSpPr>
        <p:spPr>
          <a:xfrm>
            <a:off x="225425" y="635539"/>
            <a:ext cx="9702800" cy="556152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just">
              <a:defRPr sz="3400">
                <a:solidFill>
                  <a:srgbClr val="DCD5CA"/>
                </a:solidFill>
              </a:defRPr>
            </a:pPr>
            <a:r>
              <a:t>You are about to begin reading Italo Calvino</a:t>
            </a:r>
            <a:r>
              <a:rPr>
                <a:latin typeface="Arial"/>
                <a:ea typeface="Arial"/>
                <a:cs typeface="Arial"/>
                <a:sym typeface="Arial"/>
              </a:rPr>
              <a:t>’</a:t>
            </a:r>
            <a:r>
              <a:t>s new novel, </a:t>
            </a:r>
            <a:r>
              <a:rPr i="1"/>
              <a:t>If on a winter</a:t>
            </a:r>
            <a:r>
              <a:rPr i="1">
                <a:latin typeface="Arial"/>
                <a:ea typeface="Arial"/>
                <a:cs typeface="Arial"/>
                <a:sym typeface="Arial"/>
              </a:rPr>
              <a:t>’</a:t>
            </a:r>
            <a:r>
              <a:rPr i="1"/>
              <a:t>s night a traveler</a:t>
            </a:r>
            <a:r>
              <a:t>. Relax. Concentrate. Dispel every other thought. Let the world around you fade. Best to close the door, the TV is always on in the next room.  Tell the others right away, </a:t>
            </a:r>
            <a:r>
              <a:rPr>
                <a:latin typeface="Arial"/>
                <a:ea typeface="Arial"/>
                <a:cs typeface="Arial"/>
                <a:sym typeface="Arial"/>
              </a:rPr>
              <a:t>“</a:t>
            </a:r>
            <a:r>
              <a:t>No, I don</a:t>
            </a:r>
            <a:r>
              <a:rPr>
                <a:latin typeface="Arial"/>
                <a:ea typeface="Arial"/>
                <a:cs typeface="Arial"/>
                <a:sym typeface="Arial"/>
              </a:rPr>
              <a:t>’</a:t>
            </a:r>
            <a:r>
              <a:t>t want to watch TV!</a:t>
            </a:r>
            <a:r>
              <a:rPr>
                <a:latin typeface="Arial"/>
                <a:ea typeface="Arial"/>
                <a:cs typeface="Arial"/>
                <a:sym typeface="Arial"/>
              </a:rPr>
              <a:t>”</a:t>
            </a:r>
            <a:r>
              <a:t> Raise your voice--they won</a:t>
            </a:r>
            <a:r>
              <a:rPr>
                <a:latin typeface="Arial"/>
                <a:ea typeface="Arial"/>
                <a:cs typeface="Arial"/>
                <a:sym typeface="Arial"/>
              </a:rPr>
              <a:t>’</a:t>
            </a:r>
            <a:r>
              <a:t>t hear otherwise-- </a:t>
            </a:r>
            <a:r>
              <a:rPr>
                <a:latin typeface="Arial"/>
                <a:ea typeface="Arial"/>
                <a:cs typeface="Arial"/>
                <a:sym typeface="Arial"/>
              </a:rPr>
              <a:t>“</a:t>
            </a:r>
            <a:r>
              <a:t>I</a:t>
            </a:r>
            <a:r>
              <a:rPr>
                <a:latin typeface="Arial"/>
                <a:ea typeface="Arial"/>
                <a:cs typeface="Arial"/>
                <a:sym typeface="Arial"/>
              </a:rPr>
              <a:t>’</a:t>
            </a:r>
            <a:r>
              <a:t>m reading! I don</a:t>
            </a:r>
            <a:r>
              <a:rPr>
                <a:latin typeface="Arial"/>
                <a:ea typeface="Arial"/>
                <a:cs typeface="Arial"/>
                <a:sym typeface="Arial"/>
              </a:rPr>
              <a:t>’</a:t>
            </a:r>
            <a:r>
              <a:t>t want to be disturbed!</a:t>
            </a:r>
            <a:r>
              <a:rPr>
                <a:latin typeface="Arial"/>
                <a:ea typeface="Arial"/>
                <a:cs typeface="Arial"/>
                <a:sym typeface="Arial"/>
              </a:rPr>
              <a:t>”</a:t>
            </a:r>
            <a:r>
              <a:t> Maybe they haven</a:t>
            </a:r>
            <a:r>
              <a:rPr>
                <a:latin typeface="Arial"/>
                <a:ea typeface="Arial"/>
                <a:cs typeface="Arial"/>
                <a:sym typeface="Arial"/>
              </a:rPr>
              <a:t>’</a:t>
            </a:r>
            <a:r>
              <a:t>t heard you with all that racket; speak louder, yell; </a:t>
            </a:r>
            <a:r>
              <a:rPr>
                <a:latin typeface="Arial"/>
                <a:ea typeface="Arial"/>
                <a:cs typeface="Arial"/>
                <a:sym typeface="Arial"/>
              </a:rPr>
              <a:t>“</a:t>
            </a:r>
            <a:r>
              <a:t>I</a:t>
            </a:r>
            <a:r>
              <a:rPr>
                <a:latin typeface="Arial"/>
                <a:ea typeface="Arial"/>
                <a:cs typeface="Arial"/>
                <a:sym typeface="Arial"/>
              </a:rPr>
              <a:t>’</a:t>
            </a:r>
            <a:r>
              <a:t>m beginning to read Italo Calvino</a:t>
            </a:r>
            <a:r>
              <a:rPr>
                <a:latin typeface="Arial"/>
                <a:ea typeface="Arial"/>
                <a:cs typeface="Arial"/>
                <a:sym typeface="Arial"/>
              </a:rPr>
              <a:t>’</a:t>
            </a:r>
            <a:r>
              <a:t>s new novel!</a:t>
            </a:r>
            <a:r>
              <a:rPr>
                <a:latin typeface="Arial"/>
                <a:ea typeface="Arial"/>
                <a:cs typeface="Arial"/>
                <a:sym typeface="Arial"/>
              </a:rPr>
              <a:t>”</a:t>
            </a:r>
            <a:r>
              <a:t> Or if you prefer, don</a:t>
            </a:r>
            <a:r>
              <a:rPr>
                <a:latin typeface="Arial"/>
                <a:ea typeface="Arial"/>
                <a:cs typeface="Arial"/>
                <a:sym typeface="Arial"/>
              </a:rPr>
              <a:t>’</a:t>
            </a:r>
            <a:r>
              <a:t>t say anything; just hope they leave you alone.</a:t>
            </a:r>
          </a:p>
        </p:txBody>
      </p:sp>
      <p:sp>
        <p:nvSpPr>
          <p:cNvPr id="1065" name="Rectangle 2"/>
          <p:cNvSpPr txBox="1"/>
          <p:nvPr/>
        </p:nvSpPr>
        <p:spPr>
          <a:xfrm>
            <a:off x="646112" y="6854437"/>
            <a:ext cx="8851901" cy="45162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3100">
                <a:solidFill>
                  <a:srgbClr val="DCD5CA"/>
                </a:solidFill>
              </a:defRPr>
            </a:pPr>
            <a:r>
              <a:t>Italo Calvino--</a:t>
            </a:r>
            <a:r>
              <a:rPr i="1"/>
              <a:t>If on a Winter</a:t>
            </a:r>
            <a:r>
              <a:rPr i="1">
                <a:latin typeface="Arial"/>
                <a:ea typeface="Arial"/>
                <a:cs typeface="Arial"/>
                <a:sym typeface="Arial"/>
              </a:rPr>
              <a:t>’</a:t>
            </a:r>
            <a:r>
              <a:rPr i="1"/>
              <a:t>s Night a Traveler</a:t>
            </a:r>
            <a:r>
              <a:t>. 1979</a:t>
            </a:r>
          </a:p>
        </p:txBody>
      </p:sp>
      <p:pic>
        <p:nvPicPr>
          <p:cNvPr id="1066"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6397" fill="hold"/>
                                        <p:tgtEl>
                                          <p:spTgt spid="10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6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70" name="Picture 1" descr="Picture 1"/>
          <p:cNvPicPr>
            <a:picLocks noChangeAspect="1"/>
          </p:cNvPicPr>
          <p:nvPr/>
        </p:nvPicPr>
        <p:blipFill>
          <a:blip r:embed="rId3">
            <a:extLst/>
          </a:blip>
          <a:stretch>
            <a:fillRect/>
          </a:stretch>
        </p:blipFill>
        <p:spPr>
          <a:xfrm>
            <a:off x="2476500" y="381000"/>
            <a:ext cx="5207000" cy="6851650"/>
          </a:xfrm>
          <a:prstGeom prst="rect">
            <a:avLst/>
          </a:prstGeom>
          <a:ln w="12700">
            <a:miter lim="400000"/>
          </a:ln>
        </p:spPr>
      </p:pic>
      <p:pic>
        <p:nvPicPr>
          <p:cNvPr id="1071"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1521" fill="hold"/>
                                        <p:tgtEl>
                                          <p:spTgt spid="10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7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75" name="Picture 1" descr="Picture 1"/>
          <p:cNvPicPr>
            <a:picLocks noChangeAspect="1"/>
          </p:cNvPicPr>
          <p:nvPr/>
        </p:nvPicPr>
        <p:blipFill>
          <a:blip r:embed="rId3">
            <a:extLst/>
          </a:blip>
          <a:stretch>
            <a:fillRect/>
          </a:stretch>
        </p:blipFill>
        <p:spPr>
          <a:xfrm>
            <a:off x="1587500" y="285750"/>
            <a:ext cx="6985000" cy="7029450"/>
          </a:xfrm>
          <a:prstGeom prst="rect">
            <a:avLst/>
          </a:prstGeom>
          <a:ln w="12700">
            <a:miter lim="400000"/>
          </a:ln>
        </p:spPr>
      </p:pic>
      <p:pic>
        <p:nvPicPr>
          <p:cNvPr id="1076" name="Sound 2" descr="Sound 2"/>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9195" fill="hold"/>
                                        <p:tgtEl>
                                          <p:spTgt spid="107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7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80" name="Picture 1" descr="Picture 1"/>
          <p:cNvPicPr>
            <a:picLocks noChangeAspect="1"/>
          </p:cNvPicPr>
          <p:nvPr/>
        </p:nvPicPr>
        <p:blipFill>
          <a:blip r:embed="rId3">
            <a:extLst/>
          </a:blip>
          <a:stretch>
            <a:fillRect/>
          </a:stretch>
        </p:blipFill>
        <p:spPr>
          <a:xfrm>
            <a:off x="1193800" y="609600"/>
            <a:ext cx="7696200" cy="6078538"/>
          </a:xfrm>
          <a:prstGeom prst="rect">
            <a:avLst/>
          </a:prstGeom>
          <a:ln w="12700">
            <a:miter lim="400000"/>
          </a:ln>
        </p:spPr>
      </p:pic>
      <p:pic>
        <p:nvPicPr>
          <p:cNvPr id="1081"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3328" fill="hold"/>
                                        <p:tgtEl>
                                          <p:spTgt spid="10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8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85" name="Picture 1" descr="Picture 1"/>
          <p:cNvPicPr>
            <a:picLocks noChangeAspect="1"/>
          </p:cNvPicPr>
          <p:nvPr/>
        </p:nvPicPr>
        <p:blipFill>
          <a:blip r:embed="rId3">
            <a:extLst/>
          </a:blip>
          <a:stretch>
            <a:fillRect/>
          </a:stretch>
        </p:blipFill>
        <p:spPr>
          <a:xfrm>
            <a:off x="1905000" y="300038"/>
            <a:ext cx="6350000" cy="7002462"/>
          </a:xfrm>
          <a:prstGeom prst="rect">
            <a:avLst/>
          </a:prstGeom>
          <a:ln w="12700">
            <a:miter lim="400000"/>
          </a:ln>
        </p:spPr>
      </p:pic>
      <p:pic>
        <p:nvPicPr>
          <p:cNvPr id="1086"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6807" fill="hold"/>
                                        <p:tgtEl>
                                          <p:spTgt spid="10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8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90" name="Rectangle 1"/>
          <p:cNvSpPr txBox="1"/>
          <p:nvPr/>
        </p:nvSpPr>
        <p:spPr>
          <a:xfrm>
            <a:off x="125412" y="2348864"/>
            <a:ext cx="9906001" cy="356362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l">
              <a:lnSpc>
                <a:spcPct val="140000"/>
              </a:lnSpc>
              <a:defRPr sz="2000">
                <a:solidFill>
                  <a:schemeClr val="accent3">
                    <a:lumOff val="44000"/>
                  </a:schemeClr>
                </a:solidFill>
                <a:latin typeface="Lucida Grande"/>
                <a:ea typeface="Lucida Grande"/>
                <a:cs typeface="Lucida Grande"/>
                <a:sym typeface="Lucida Grande"/>
              </a:defRPr>
            </a:pPr>
            <a:r>
              <a:t>Robert Morris, Box For Standing, 1961</a:t>
            </a:r>
          </a:p>
          <a:p>
            <a:pPr algn="l">
              <a:lnSpc>
                <a:spcPct val="140000"/>
              </a:lnSpc>
              <a:defRPr sz="2000">
                <a:solidFill>
                  <a:schemeClr val="accent3">
                    <a:lumOff val="44000"/>
                  </a:schemeClr>
                </a:solidFill>
                <a:latin typeface="Lucida Grande"/>
                <a:ea typeface="Lucida Grande"/>
                <a:cs typeface="Lucida Grande"/>
                <a:sym typeface="Lucida Grande"/>
              </a:defRPr>
            </a:pPr>
            <a:r>
              <a:t>Marc Quinn, Self, 1991</a:t>
            </a:r>
          </a:p>
          <a:p>
            <a:pPr algn="l">
              <a:lnSpc>
                <a:spcPct val="140000"/>
              </a:lnSpc>
              <a:defRPr sz="2000">
                <a:solidFill>
                  <a:schemeClr val="accent3">
                    <a:lumOff val="44000"/>
                  </a:schemeClr>
                </a:solidFill>
                <a:latin typeface="Lucida Grande"/>
                <a:ea typeface="Lucida Grande"/>
                <a:cs typeface="Lucida Grande"/>
                <a:sym typeface="Lucida Grande"/>
              </a:defRPr>
            </a:pPr>
            <a:r>
              <a:t>Marcel Duchamp, Fountain, 1917</a:t>
            </a:r>
          </a:p>
          <a:p>
            <a:pPr algn="l">
              <a:lnSpc>
                <a:spcPct val="140000"/>
              </a:lnSpc>
              <a:defRPr sz="2000">
                <a:solidFill>
                  <a:schemeClr val="accent3">
                    <a:lumOff val="44000"/>
                  </a:schemeClr>
                </a:solidFill>
                <a:latin typeface="Lucida Grande"/>
                <a:ea typeface="Lucida Grande"/>
                <a:cs typeface="Lucida Grande"/>
                <a:sym typeface="Lucida Grande"/>
              </a:defRPr>
            </a:pPr>
            <a:r>
              <a:t>René Magritte, The Treason of Images, 1928</a:t>
            </a:r>
          </a:p>
          <a:p>
            <a:pPr algn="l">
              <a:lnSpc>
                <a:spcPct val="140000"/>
              </a:lnSpc>
              <a:defRPr sz="2000">
                <a:solidFill>
                  <a:schemeClr val="accent3">
                    <a:lumOff val="44000"/>
                  </a:schemeClr>
                </a:solidFill>
                <a:latin typeface="Lucida Grande"/>
                <a:ea typeface="Lucida Grande"/>
                <a:cs typeface="Lucida Grande"/>
                <a:sym typeface="Lucida Grande"/>
              </a:defRPr>
            </a:pPr>
            <a:r>
              <a:t>Italo Calvino, If on a Winter’s Night a Traveler, 1979</a:t>
            </a:r>
          </a:p>
          <a:p>
            <a:pPr algn="l">
              <a:lnSpc>
                <a:spcPct val="140000"/>
              </a:lnSpc>
              <a:defRPr sz="2000">
                <a:solidFill>
                  <a:schemeClr val="accent3">
                    <a:lumOff val="44000"/>
                  </a:schemeClr>
                </a:solidFill>
                <a:latin typeface="Lucida Grande"/>
                <a:ea typeface="Lucida Grande"/>
                <a:cs typeface="Lucida Grande"/>
                <a:sym typeface="Lucida Grande"/>
              </a:defRPr>
            </a:pPr>
            <a:r>
              <a:t>Bruce Nauman, Beside Yourself Behind Yourself, 1989</a:t>
            </a:r>
          </a:p>
          <a:p>
            <a:pPr algn="l">
              <a:lnSpc>
                <a:spcPct val="140000"/>
              </a:lnSpc>
              <a:defRPr sz="2000">
                <a:solidFill>
                  <a:schemeClr val="accent3">
                    <a:lumOff val="44000"/>
                  </a:schemeClr>
                </a:solidFill>
                <a:latin typeface="Lucida Grande"/>
                <a:ea typeface="Lucida Grande"/>
                <a:cs typeface="Lucida Grande"/>
                <a:sym typeface="Lucida Grande"/>
              </a:defRPr>
            </a:pPr>
            <a:r>
              <a:t>Wendy McMurdo, Helen Backstage Merlin Theatre, 1996 </a:t>
            </a:r>
          </a:p>
          <a:p>
            <a:pPr algn="l">
              <a:lnSpc>
                <a:spcPct val="140000"/>
              </a:lnSpc>
              <a:defRPr sz="2000">
                <a:solidFill>
                  <a:schemeClr val="accent3">
                    <a:lumOff val="44000"/>
                  </a:schemeClr>
                </a:solidFill>
                <a:latin typeface="Lucida Grande"/>
                <a:ea typeface="Lucida Grande"/>
                <a:cs typeface="Lucida Grande"/>
                <a:sym typeface="Lucida Grande"/>
              </a:defRPr>
            </a:pPr>
            <a:r>
              <a:t>Juan Muñoz, Many imes (Detail), 1999</a:t>
            </a:r>
          </a:p>
          <a:p>
            <a:pPr algn="l">
              <a:lnSpc>
                <a:spcPct val="140000"/>
              </a:lnSpc>
              <a:defRPr sz="2000">
                <a:solidFill>
                  <a:schemeClr val="accent3">
                    <a:lumOff val="44000"/>
                  </a:schemeClr>
                </a:solidFill>
                <a:latin typeface="Lucida Grande"/>
                <a:ea typeface="Lucida Grande"/>
                <a:cs typeface="Lucida Grande"/>
                <a:sym typeface="Lucida Grande"/>
              </a:defRPr>
            </a:pPr>
            <a:r>
              <a:t>Yue Minjun, Untitled, 2005</a:t>
            </a:r>
          </a:p>
        </p:txBody>
      </p:sp>
      <p:sp>
        <p:nvSpPr>
          <p:cNvPr id="1091" name="Rectangle 2"/>
          <p:cNvSpPr txBox="1"/>
          <p:nvPr/>
        </p:nvSpPr>
        <p:spPr>
          <a:xfrm>
            <a:off x="4416226" y="425449"/>
            <a:ext cx="1316436"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i="1" sz="3600">
                <a:solidFill>
                  <a:srgbClr val="66B132"/>
                </a:solidFill>
              </a:defRPr>
            </a:lvl1pPr>
          </a:lstStyle>
          <a:p>
            <a:pPr/>
            <a:r>
              <a:t>Images: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15" name="Rectangle 1"/>
          <p:cNvSpPr txBox="1"/>
          <p:nvPr/>
        </p:nvSpPr>
        <p:spPr>
          <a:xfrm>
            <a:off x="457200" y="831849"/>
            <a:ext cx="9245600" cy="1155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000">
                <a:solidFill>
                  <a:srgbClr val="DFFC9E"/>
                </a:solidFill>
              </a:defRPr>
            </a:lvl1pPr>
          </a:lstStyle>
          <a:p>
            <a:pPr/>
            <a:r>
              <a:t>Self- Referentiality</a:t>
            </a:r>
          </a:p>
        </p:txBody>
      </p:sp>
      <p:sp>
        <p:nvSpPr>
          <p:cNvPr id="1016" name="Rectangle 2"/>
          <p:cNvSpPr txBox="1"/>
          <p:nvPr/>
        </p:nvSpPr>
        <p:spPr>
          <a:xfrm>
            <a:off x="1587500" y="3035299"/>
            <a:ext cx="6972300" cy="3733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8500">
                <a:solidFill>
                  <a:srgbClr val="F1FFCB"/>
                </a:solidFill>
              </a:defRPr>
            </a:pPr>
            <a:r>
              <a:t>self-reference</a:t>
            </a:r>
            <a:r>
              <a:rPr>
                <a:solidFill>
                  <a:srgbClr val="DFFC9E"/>
                </a:solidFill>
              </a:rPr>
              <a:t> </a:t>
            </a:r>
            <a:endParaRPr>
              <a:solidFill>
                <a:srgbClr val="DFFC9E"/>
              </a:solidFill>
            </a:endParaRPr>
          </a:p>
          <a:p>
            <a:pPr algn="r">
              <a:defRPr sz="8500">
                <a:solidFill>
                  <a:srgbClr val="DFFC9E"/>
                </a:solidFill>
              </a:defRPr>
            </a:pPr>
            <a:r>
              <a:t>+ </a:t>
            </a:r>
            <a:r>
              <a:rPr>
                <a:solidFill>
                  <a:srgbClr val="F1FFCB"/>
                </a:solidFill>
              </a:rPr>
              <a:t>-ial</a:t>
            </a:r>
          </a:p>
          <a:p>
            <a:pPr algn="r">
              <a:defRPr sz="8500">
                <a:solidFill>
                  <a:srgbClr val="DFFC9E"/>
                </a:solidFill>
              </a:defRPr>
            </a:pPr>
            <a:r>
              <a:t>+ </a:t>
            </a:r>
            <a:r>
              <a:rPr>
                <a:solidFill>
                  <a:srgbClr val="F1FFCB"/>
                </a:solidFill>
              </a:rPr>
              <a:t>-ity</a:t>
            </a:r>
          </a:p>
        </p:txBody>
      </p:sp>
      <p:pic>
        <p:nvPicPr>
          <p:cNvPr id="1017"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3165" fill="hold"/>
                                        <p:tgtEl>
                                          <p:spTgt spid="10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21" name="Rectangle 1"/>
          <p:cNvSpPr txBox="1"/>
          <p:nvPr/>
        </p:nvSpPr>
        <p:spPr>
          <a:xfrm>
            <a:off x="990600" y="781049"/>
            <a:ext cx="7975600" cy="1155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000">
                <a:solidFill>
                  <a:srgbClr val="DFFC9E"/>
                </a:solidFill>
              </a:defRPr>
            </a:lvl1pPr>
          </a:lstStyle>
          <a:p>
            <a:pPr/>
            <a:r>
              <a:t>self-reference:</a:t>
            </a:r>
          </a:p>
        </p:txBody>
      </p:sp>
      <p:sp>
        <p:nvSpPr>
          <p:cNvPr id="1022" name="Rectangle 2"/>
          <p:cNvSpPr txBox="1"/>
          <p:nvPr/>
        </p:nvSpPr>
        <p:spPr>
          <a:xfrm>
            <a:off x="1092200" y="3111499"/>
            <a:ext cx="7975600" cy="139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9600">
                <a:solidFill>
                  <a:srgbClr val="DFFC9E"/>
                </a:solidFill>
                <a:latin typeface="Arial"/>
                <a:ea typeface="Arial"/>
                <a:cs typeface="Arial"/>
                <a:sym typeface="Arial"/>
              </a:defRPr>
            </a:pPr>
            <a:r>
              <a:t>“</a:t>
            </a:r>
            <a:r>
              <a:rPr>
                <a:latin typeface="+mn-lt"/>
                <a:ea typeface="+mn-ea"/>
                <a:cs typeface="+mn-cs"/>
                <a:sym typeface="Gill Sans"/>
              </a:rPr>
              <a:t>I</a:t>
            </a:r>
            <a:r>
              <a:t>”</a:t>
            </a:r>
            <a:r>
              <a:rPr>
                <a:latin typeface="+mn-lt"/>
                <a:ea typeface="+mn-ea"/>
                <a:cs typeface="+mn-cs"/>
                <a:sym typeface="Gill Sans"/>
              </a:rPr>
              <a:t>,  </a:t>
            </a:r>
            <a:r>
              <a:t>“</a:t>
            </a:r>
            <a:r>
              <a:rPr>
                <a:latin typeface="+mn-lt"/>
                <a:ea typeface="+mn-ea"/>
                <a:cs typeface="+mn-cs"/>
                <a:sym typeface="Gill Sans"/>
              </a:rPr>
              <a:t>me</a:t>
            </a:r>
            <a:r>
              <a:t>”</a:t>
            </a:r>
          </a:p>
        </p:txBody>
      </p:sp>
      <p:pic>
        <p:nvPicPr>
          <p:cNvPr id="1023"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031" fill="hold"/>
                                        <p:tgtEl>
                                          <p:spTgt spid="10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27" name="Picture 1" descr="Picture 1"/>
          <p:cNvPicPr>
            <a:picLocks noChangeAspect="1"/>
          </p:cNvPicPr>
          <p:nvPr/>
        </p:nvPicPr>
        <p:blipFill>
          <a:blip r:embed="rId3">
            <a:extLst/>
          </a:blip>
          <a:stretch>
            <a:fillRect/>
          </a:stretch>
        </p:blipFill>
        <p:spPr>
          <a:xfrm>
            <a:off x="1282700" y="-1549400"/>
            <a:ext cx="10160000" cy="9918700"/>
          </a:xfrm>
          <a:prstGeom prst="rect">
            <a:avLst/>
          </a:prstGeom>
          <a:ln w="12700">
            <a:miter lim="400000"/>
          </a:ln>
        </p:spPr>
      </p:pic>
      <p:sp>
        <p:nvSpPr>
          <p:cNvPr id="1028" name="Rectangle 2"/>
          <p:cNvSpPr/>
          <p:nvPr/>
        </p:nvSpPr>
        <p:spPr>
          <a:xfrm>
            <a:off x="749300" y="12700"/>
            <a:ext cx="4965700" cy="7848600"/>
          </a:xfrm>
          <a:prstGeom prst="rect">
            <a:avLst/>
          </a:prstGeom>
          <a:solidFill>
            <a:srgbClr val="000000"/>
          </a:solidFill>
          <a:ln w="25400">
            <a:solidFill>
              <a:srgbClr val="000000"/>
            </a:solidFill>
            <a:miter/>
          </a:ln>
        </p:spPr>
        <p:txBody>
          <a:bodyPr lIns="45719" rIns="45719"/>
          <a:lstStyle/>
          <a:p>
            <a:pPr/>
          </a:p>
        </p:txBody>
      </p:sp>
      <p:pic>
        <p:nvPicPr>
          <p:cNvPr id="1029" name="Picture 3" descr="Picture 3"/>
          <p:cNvPicPr>
            <a:picLocks noChangeAspect="1"/>
          </p:cNvPicPr>
          <p:nvPr/>
        </p:nvPicPr>
        <p:blipFill>
          <a:blip r:embed="rId4">
            <a:extLst/>
          </a:blip>
          <a:stretch>
            <a:fillRect/>
          </a:stretch>
        </p:blipFill>
        <p:spPr>
          <a:xfrm>
            <a:off x="520700" y="215900"/>
            <a:ext cx="4343400" cy="7175500"/>
          </a:xfrm>
          <a:prstGeom prst="rect">
            <a:avLst/>
          </a:prstGeom>
          <a:ln w="12700">
            <a:miter lim="400000"/>
          </a:ln>
        </p:spPr>
      </p:pic>
      <p:sp>
        <p:nvSpPr>
          <p:cNvPr id="1030" name="Rectangle 4"/>
          <p:cNvSpPr/>
          <p:nvPr/>
        </p:nvSpPr>
        <p:spPr>
          <a:xfrm>
            <a:off x="8763000" y="12700"/>
            <a:ext cx="4965700" cy="7848600"/>
          </a:xfrm>
          <a:prstGeom prst="rect">
            <a:avLst/>
          </a:prstGeom>
          <a:solidFill>
            <a:srgbClr val="000000"/>
          </a:solidFill>
          <a:ln w="25400">
            <a:solidFill>
              <a:srgbClr val="000000"/>
            </a:solidFill>
            <a:miter/>
          </a:ln>
        </p:spPr>
        <p:txBody>
          <a:bodyPr lIns="45719" rIns="45719"/>
          <a:lstStyle/>
          <a:p>
            <a:pPr/>
          </a:p>
        </p:txBody>
      </p:sp>
      <p:pic>
        <p:nvPicPr>
          <p:cNvPr id="1031" name="Sound 2" descr="Sound 2"/>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5092" fill="hold"/>
                                        <p:tgtEl>
                                          <p:spTgt spid="10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3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35" name="Picture 1" descr="Picture 1"/>
          <p:cNvPicPr>
            <a:picLocks noChangeAspect="1"/>
          </p:cNvPicPr>
          <p:nvPr/>
        </p:nvPicPr>
        <p:blipFill>
          <a:blip r:embed="rId3">
            <a:extLst/>
          </a:blip>
          <a:stretch>
            <a:fillRect/>
          </a:stretch>
        </p:blipFill>
        <p:spPr>
          <a:xfrm>
            <a:off x="2260600" y="330200"/>
            <a:ext cx="5641975" cy="6946900"/>
          </a:xfrm>
          <a:prstGeom prst="rect">
            <a:avLst/>
          </a:prstGeom>
          <a:ln w="12700">
            <a:miter lim="400000"/>
          </a:ln>
        </p:spPr>
      </p:pic>
      <p:pic>
        <p:nvPicPr>
          <p:cNvPr id="1036"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5611" fill="hold"/>
                                        <p:tgtEl>
                                          <p:spTgt spid="10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3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40" name="Rectangle 1"/>
          <p:cNvSpPr txBox="1"/>
          <p:nvPr/>
        </p:nvSpPr>
        <p:spPr>
          <a:xfrm>
            <a:off x="1092200" y="3721099"/>
            <a:ext cx="7975600" cy="139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9600">
                <a:solidFill>
                  <a:srgbClr val="DFFC9E"/>
                </a:solidFill>
              </a:defRPr>
            </a:lvl1pPr>
          </a:lstStyle>
          <a:p>
            <a:pPr/>
            <a:r>
              <a:t>-ity:</a:t>
            </a:r>
          </a:p>
        </p:txBody>
      </p:sp>
      <p:sp>
        <p:nvSpPr>
          <p:cNvPr id="1041" name="Rectangle 2"/>
          <p:cNvSpPr txBox="1"/>
          <p:nvPr/>
        </p:nvSpPr>
        <p:spPr>
          <a:xfrm>
            <a:off x="139700" y="5467349"/>
            <a:ext cx="9880600" cy="1155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8000">
                <a:solidFill>
                  <a:srgbClr val="DFFC9E"/>
                </a:solidFill>
                <a:latin typeface="Arial"/>
                <a:ea typeface="Arial"/>
                <a:cs typeface="Arial"/>
                <a:sym typeface="Arial"/>
              </a:defRPr>
            </a:pPr>
            <a:r>
              <a:t>“</a:t>
            </a:r>
            <a:r>
              <a:rPr>
                <a:latin typeface="+mn-lt"/>
                <a:ea typeface="+mn-ea"/>
                <a:cs typeface="+mn-cs"/>
                <a:sym typeface="Gill Sans"/>
              </a:rPr>
              <a:t>state of being</a:t>
            </a:r>
            <a:r>
              <a:t>”</a:t>
            </a:r>
          </a:p>
        </p:txBody>
      </p:sp>
      <p:sp>
        <p:nvSpPr>
          <p:cNvPr id="1042" name="Rectangle 3"/>
          <p:cNvSpPr txBox="1"/>
          <p:nvPr/>
        </p:nvSpPr>
        <p:spPr>
          <a:xfrm>
            <a:off x="1092200" y="431799"/>
            <a:ext cx="7975600" cy="139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9600">
                <a:solidFill>
                  <a:srgbClr val="DFFC9E"/>
                </a:solidFill>
              </a:defRPr>
            </a:lvl1pPr>
          </a:lstStyle>
          <a:p>
            <a:pPr/>
            <a:r>
              <a:t>-ial:</a:t>
            </a:r>
          </a:p>
        </p:txBody>
      </p:sp>
      <p:sp>
        <p:nvSpPr>
          <p:cNvPr id="1043" name="Rectangle 4"/>
          <p:cNvSpPr txBox="1"/>
          <p:nvPr/>
        </p:nvSpPr>
        <p:spPr>
          <a:xfrm>
            <a:off x="139700" y="2178049"/>
            <a:ext cx="9880600" cy="1155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8000">
                <a:solidFill>
                  <a:srgbClr val="DFFC9E"/>
                </a:solidFill>
                <a:latin typeface="Arial"/>
                <a:ea typeface="Arial"/>
                <a:cs typeface="Arial"/>
                <a:sym typeface="Arial"/>
              </a:defRPr>
            </a:pPr>
            <a:r>
              <a:t>“</a:t>
            </a:r>
            <a:r>
              <a:rPr>
                <a:latin typeface="+mn-lt"/>
                <a:ea typeface="+mn-ea"/>
                <a:cs typeface="+mn-cs"/>
                <a:sym typeface="Gill Sans"/>
              </a:rPr>
              <a:t>of or related to</a:t>
            </a:r>
            <a:r>
              <a:t>”</a:t>
            </a:r>
          </a:p>
        </p:txBody>
      </p:sp>
      <p:pic>
        <p:nvPicPr>
          <p:cNvPr id="1044" name="Sound 1" descr="Sound 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9493" fill="hold"/>
                                        <p:tgtEl>
                                          <p:spTgt spid="10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048" name="Rectangle 1"/>
          <p:cNvSpPr txBox="1"/>
          <p:nvPr/>
        </p:nvSpPr>
        <p:spPr>
          <a:xfrm>
            <a:off x="457200" y="831849"/>
            <a:ext cx="9245600" cy="1155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000">
                <a:solidFill>
                  <a:srgbClr val="DFFC9E"/>
                </a:solidFill>
              </a:defRPr>
            </a:lvl1pPr>
          </a:lstStyle>
          <a:p>
            <a:pPr/>
            <a:r>
              <a:t>Self- Referentiality</a:t>
            </a:r>
          </a:p>
        </p:txBody>
      </p:sp>
      <p:sp>
        <p:nvSpPr>
          <p:cNvPr id="1049" name="Rectangle 2"/>
          <p:cNvSpPr txBox="1"/>
          <p:nvPr/>
        </p:nvSpPr>
        <p:spPr>
          <a:xfrm>
            <a:off x="1003300" y="3213099"/>
            <a:ext cx="8140700" cy="2311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8000">
                <a:solidFill>
                  <a:srgbClr val="F1FFCB"/>
                </a:solidFill>
              </a:defRPr>
            </a:pPr>
            <a:r>
              <a:t> the state of being </a:t>
            </a:r>
          </a:p>
          <a:p>
            <a:pPr>
              <a:defRPr sz="8000">
                <a:solidFill>
                  <a:srgbClr val="F1FFCB"/>
                </a:solidFill>
              </a:defRPr>
            </a:pPr>
            <a:r>
              <a:t>self-referenential</a:t>
            </a:r>
          </a:p>
        </p:txBody>
      </p:sp>
      <p:pic>
        <p:nvPicPr>
          <p:cNvPr id="1050" name="Sound 2" descr="Sound 2"/>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4764" fill="hold"/>
                                        <p:tgtEl>
                                          <p:spTgt spid="105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5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54" name="Picture 1" descr="Picture 1"/>
          <p:cNvPicPr>
            <a:picLocks noChangeAspect="1"/>
          </p:cNvPicPr>
          <p:nvPr/>
        </p:nvPicPr>
        <p:blipFill>
          <a:blip r:embed="rId3">
            <a:extLst/>
          </a:blip>
          <a:stretch>
            <a:fillRect/>
          </a:stretch>
        </p:blipFill>
        <p:spPr>
          <a:xfrm>
            <a:off x="2794000" y="596900"/>
            <a:ext cx="4572000" cy="5422900"/>
          </a:xfrm>
          <a:prstGeom prst="rect">
            <a:avLst/>
          </a:prstGeom>
          <a:ln w="12700">
            <a:miter lim="400000"/>
          </a:ln>
        </p:spPr>
      </p:pic>
      <p:pic>
        <p:nvPicPr>
          <p:cNvPr id="1055" name="Sound 2" descr="Sound 2"/>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1764" fill="hold"/>
                                        <p:tgtEl>
                                          <p:spTgt spid="105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5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59" name="Picture 1" descr="Picture 1"/>
          <p:cNvPicPr>
            <a:picLocks noChangeAspect="1"/>
          </p:cNvPicPr>
          <p:nvPr/>
        </p:nvPicPr>
        <p:blipFill>
          <a:blip r:embed="rId3">
            <a:extLst/>
          </a:blip>
          <a:stretch>
            <a:fillRect/>
          </a:stretch>
        </p:blipFill>
        <p:spPr>
          <a:xfrm>
            <a:off x="698500" y="736600"/>
            <a:ext cx="8756650" cy="6134100"/>
          </a:xfrm>
          <a:prstGeom prst="rect">
            <a:avLst/>
          </a:prstGeom>
          <a:ln w="12700">
            <a:miter lim="400000"/>
          </a:ln>
        </p:spPr>
      </p:pic>
      <p:pic>
        <p:nvPicPr>
          <p:cNvPr id="1060" name="Sound 1" descr="Sound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194800" y="66548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0627" fill="hold"/>
                                        <p:tgtEl>
                                          <p:spTgt spid="10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060"/>
                </p:tgtEl>
              </p:cMediaNode>
            </p:audio>
          </p:childTnLst>
        </p:cTn>
      </p:par>
    </p:tnLst>
  </p:timing>
</p:sld>
</file>

<file path=ppt/theme/theme1.xml><?xml version="1.0" encoding="utf-8"?>
<a:theme xmlns:a="http://schemas.openxmlformats.org/drawingml/2006/main" xmlns:r="http://schemas.openxmlformats.org/officeDocument/2006/relationships" name="Title &amp; Subtitle">
  <a:themeElements>
    <a:clrScheme name="Title &amp; Subtitle">
      <a:dk1>
        <a:srgbClr val="000000"/>
      </a:dk1>
      <a:lt1>
        <a:srgbClr val="FFFFFF"/>
      </a:lt1>
      <a:dk2>
        <a:srgbClr val="A7A7A7"/>
      </a:dk2>
      <a:lt2>
        <a:srgbClr val="535353"/>
      </a:lt2>
      <a:accent1>
        <a:srgbClr val="707070"/>
      </a:accent1>
      <a:accent2>
        <a:srgbClr val="333399"/>
      </a:accent2>
      <a:accent3>
        <a:srgbClr val="8F8F8F"/>
      </a:accent3>
      <a:accent4>
        <a:srgbClr val="919191"/>
      </a:accent4>
      <a:accent5>
        <a:srgbClr val="AAAAAA"/>
      </a:accent5>
      <a:accent6>
        <a:srgbClr val="2D2D8A"/>
      </a:accent6>
      <a:hlink>
        <a:srgbClr val="0000FF"/>
      </a:hlink>
      <a:folHlink>
        <a:srgbClr val="FF00FF"/>
      </a:folHlink>
    </a:clrScheme>
    <a:fontScheme name="Title &amp; Subtitle">
      <a:majorFont>
        <a:latin typeface="Helvetica"/>
        <a:ea typeface="Helvetica"/>
        <a:cs typeface="Helvetica"/>
      </a:majorFont>
      <a:minorFont>
        <a:latin typeface="Gill Sans"/>
        <a:ea typeface="Gill Sans"/>
        <a:cs typeface="Gill Sans"/>
      </a:minorFont>
    </a:fontScheme>
    <a:fmtScheme name="Title &amp; Subtit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rgbClr val="000000"/>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itle &amp; Subtitle">
  <a:themeElements>
    <a:clrScheme name="Title &amp; Subtitle">
      <a:dk1>
        <a:srgbClr val="000000"/>
      </a:dk1>
      <a:lt1>
        <a:srgbClr val="FFFFFF"/>
      </a:lt1>
      <a:dk2>
        <a:srgbClr val="A7A7A7"/>
      </a:dk2>
      <a:lt2>
        <a:srgbClr val="535353"/>
      </a:lt2>
      <a:accent1>
        <a:srgbClr val="707070"/>
      </a:accent1>
      <a:accent2>
        <a:srgbClr val="333399"/>
      </a:accent2>
      <a:accent3>
        <a:srgbClr val="8F8F8F"/>
      </a:accent3>
      <a:accent4>
        <a:srgbClr val="919191"/>
      </a:accent4>
      <a:accent5>
        <a:srgbClr val="AAAAAA"/>
      </a:accent5>
      <a:accent6>
        <a:srgbClr val="2D2D8A"/>
      </a:accent6>
      <a:hlink>
        <a:srgbClr val="0000FF"/>
      </a:hlink>
      <a:folHlink>
        <a:srgbClr val="FF00FF"/>
      </a:folHlink>
    </a:clrScheme>
    <a:fontScheme name="Title &amp; Subtitle">
      <a:majorFont>
        <a:latin typeface="Helvetica"/>
        <a:ea typeface="Helvetica"/>
        <a:cs typeface="Helvetica"/>
      </a:majorFont>
      <a:minorFont>
        <a:latin typeface="Gill Sans"/>
        <a:ea typeface="Gill Sans"/>
        <a:cs typeface="Gill Sans"/>
      </a:minorFont>
    </a:fontScheme>
    <a:fmtScheme name="Title &amp; Subtit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rgbClr val="000000"/>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